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3"/>
    <p:sldMasterId id="2147483660" r:id="rId4"/>
  </p:sldMasterIdLst>
  <p:notesMasterIdLst>
    <p:notesMasterId r:id="rId11"/>
  </p:notesMasterIdLst>
  <p:handoutMasterIdLst>
    <p:handoutMasterId r:id="rId12"/>
  </p:handoutMasterIdLst>
  <p:sldIdLst>
    <p:sldId id="256" r:id="rId5"/>
    <p:sldId id="265" r:id="rId6"/>
    <p:sldId id="286" r:id="rId7"/>
    <p:sldId id="287" r:id="rId8"/>
    <p:sldId id="288" r:id="rId9"/>
    <p:sldId id="264" r:id="rId1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74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39"/>
    <p:restoredTop sz="79592" autoAdjust="0"/>
  </p:normalViewPr>
  <p:slideViewPr>
    <p:cSldViewPr snapToGrid="0" snapToObjects="1">
      <p:cViewPr varScale="1">
        <p:scale>
          <a:sx n="76" d="100"/>
          <a:sy n="76" d="100"/>
        </p:scale>
        <p:origin x="1356" y="72"/>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slideMaster" Target="slideMasters/slideMaster1.xml"/><Relationship Id="rId7" Type="http://schemas.openxmlformats.org/officeDocument/2006/relationships/slide" Target="slides/slide3.xml"/><Relationship Id="rId12"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77EF16E-0B6A-5048-9302-B263165DAA68}" type="datetimeFigureOut">
              <a:rPr lang="en-US" smtClean="0"/>
              <a:t>7/13/2023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15AA299-C674-9B4B-A026-7D1BC9BE341A}" type="slidenum">
              <a:rPr lang="en-US" smtClean="0"/>
              <a:t>‹#›</a:t>
            </a:fld>
            <a:endParaRPr lang="en-US"/>
          </a:p>
        </p:txBody>
      </p:sp>
    </p:spTree>
    <p:extLst>
      <p:ext uri="{BB962C8B-B14F-4D97-AF65-F5344CB8AC3E}">
        <p14:creationId xmlns:p14="http://schemas.microsoft.com/office/powerpoint/2010/main" val="334895902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4744E1A-45F1-0A4C-BDB8-A6F68C451A9B}" type="datetimeFigureOut">
              <a:rPr lang="en-US" smtClean="0"/>
              <a:t>7/13/2023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D6802B2-CA94-8E48-BC02-2A74CD51AF78}" type="slidenum">
              <a:rPr lang="en-US" smtClean="0"/>
              <a:t>‹#›</a:t>
            </a:fld>
            <a:endParaRPr lang="en-US"/>
          </a:p>
        </p:txBody>
      </p:sp>
    </p:spTree>
    <p:extLst>
      <p:ext uri="{BB962C8B-B14F-4D97-AF65-F5344CB8AC3E}">
        <p14:creationId xmlns:p14="http://schemas.microsoft.com/office/powerpoint/2010/main" val="68355689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Today we are going to talk about Equality, Diversity and Inclusion, which our Club takes very seriously.</a:t>
            </a:r>
            <a:endParaRPr lang="en-GB" b="1" dirty="0"/>
          </a:p>
          <a:p>
            <a:endParaRPr lang="en-GB" b="1" dirty="0"/>
          </a:p>
          <a:p>
            <a:endParaRPr lang="en-GB" b="1" dirty="0"/>
          </a:p>
          <a:p>
            <a:r>
              <a:rPr lang="en-GB" b="1" dirty="0"/>
              <a:t>CLICK TO START PRESENTATION </a:t>
            </a:r>
          </a:p>
        </p:txBody>
      </p:sp>
      <p:sp>
        <p:nvSpPr>
          <p:cNvPr id="4" name="Slide Number Placeholder 3"/>
          <p:cNvSpPr>
            <a:spLocks noGrp="1"/>
          </p:cNvSpPr>
          <p:nvPr>
            <p:ph type="sldNum" sz="quarter" idx="5"/>
          </p:nvPr>
        </p:nvSpPr>
        <p:spPr/>
        <p:txBody>
          <a:bodyPr/>
          <a:lstStyle/>
          <a:p>
            <a:fld id="{ED6802B2-CA94-8E48-BC02-2A74CD51AF78}" type="slidenum">
              <a:rPr lang="en-US" smtClean="0"/>
              <a:t>1</a:t>
            </a:fld>
            <a:endParaRPr lang="en-US"/>
          </a:p>
        </p:txBody>
      </p:sp>
    </p:spTree>
    <p:extLst>
      <p:ext uri="{BB962C8B-B14F-4D97-AF65-F5344CB8AC3E}">
        <p14:creationId xmlns:p14="http://schemas.microsoft.com/office/powerpoint/2010/main" val="3642426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ASK QUESTION TO PLAYERS: </a:t>
            </a:r>
            <a:r>
              <a:rPr lang="en-GB" b="0" dirty="0"/>
              <a:t>Can anyone tell me what Equality, Diversity and Inclusion mean?</a:t>
            </a:r>
          </a:p>
          <a:p>
            <a:endParaRPr lang="en-GB" b="0" dirty="0"/>
          </a:p>
          <a:p>
            <a:r>
              <a:rPr lang="en-GB" b="1" dirty="0"/>
              <a:t>CLICK: </a:t>
            </a:r>
            <a:r>
              <a:rPr lang="en-GB" b="0" dirty="0"/>
              <a:t>Equality is like everyone having the same football boots, the same size, the same colour and the same brand. </a:t>
            </a:r>
          </a:p>
          <a:p>
            <a:r>
              <a:rPr lang="en-GB" b="1" dirty="0"/>
              <a:t>ASK QUESTION TO PLAYERS: </a:t>
            </a:r>
            <a:r>
              <a:rPr lang="en-GB" b="0" dirty="0"/>
              <a:t>Does anyone see a problem with this? What happens if you are given a size 8 football boots when you are a size 3 (Players may say that not everyone has the same size feet or like the same colour) </a:t>
            </a:r>
          </a:p>
          <a:p>
            <a:endParaRPr lang="en-GB" b="0" dirty="0"/>
          </a:p>
          <a:p>
            <a:r>
              <a:rPr lang="en-GB" b="1" dirty="0"/>
              <a:t>CLICK</a:t>
            </a:r>
            <a:r>
              <a:rPr lang="en-GB" b="0" dirty="0"/>
              <a:t>: Diversity is giving everyone the football boots they need – Giving the correct size, letter them choose the colour and the brand they want. </a:t>
            </a:r>
          </a:p>
          <a:p>
            <a:r>
              <a:rPr lang="en-GB" b="0" dirty="0"/>
              <a:t>Doing this allows everyone to have the best opportunity to do their best because they are provided the correct support</a:t>
            </a:r>
          </a:p>
          <a:p>
            <a:endParaRPr lang="en-GB" b="0" dirty="0"/>
          </a:p>
          <a:p>
            <a:r>
              <a:rPr lang="en-GB" b="1" dirty="0"/>
              <a:t>CLICK</a:t>
            </a:r>
            <a:r>
              <a:rPr lang="en-GB" b="0" dirty="0"/>
              <a:t>: Inclusion is being provided the boots you need and then being able to play with ball. </a:t>
            </a:r>
          </a:p>
          <a:p>
            <a:endParaRPr lang="en-GB" b="0" dirty="0"/>
          </a:p>
          <a:p>
            <a:r>
              <a:rPr lang="en-GB" b="1" dirty="0"/>
              <a:t>CLICK TO NEXT SLIDE </a:t>
            </a:r>
          </a:p>
        </p:txBody>
      </p:sp>
      <p:sp>
        <p:nvSpPr>
          <p:cNvPr id="4" name="Slide Number Placeholder 3"/>
          <p:cNvSpPr>
            <a:spLocks noGrp="1"/>
          </p:cNvSpPr>
          <p:nvPr>
            <p:ph type="sldNum" sz="quarter" idx="5"/>
          </p:nvPr>
        </p:nvSpPr>
        <p:spPr/>
        <p:txBody>
          <a:bodyPr/>
          <a:lstStyle/>
          <a:p>
            <a:fld id="{ED6802B2-CA94-8E48-BC02-2A74CD51AF78}" type="slidenum">
              <a:rPr lang="en-US" smtClean="0"/>
              <a:t>2</a:t>
            </a:fld>
            <a:endParaRPr lang="en-US"/>
          </a:p>
        </p:txBody>
      </p:sp>
    </p:spTree>
    <p:extLst>
      <p:ext uri="{BB962C8B-B14F-4D97-AF65-F5344CB8AC3E}">
        <p14:creationId xmlns:p14="http://schemas.microsoft.com/office/powerpoint/2010/main" val="3167512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look at another explanation </a:t>
            </a:r>
          </a:p>
          <a:p>
            <a:endParaRPr lang="en-GB" dirty="0"/>
          </a:p>
          <a:p>
            <a:r>
              <a:rPr lang="en-GB" b="1" dirty="0"/>
              <a:t>CLICK</a:t>
            </a:r>
            <a:r>
              <a:rPr lang="en-GB" dirty="0"/>
              <a:t>: Equality is everyone being given the number 9 shirt to play in. </a:t>
            </a:r>
          </a:p>
          <a:p>
            <a:r>
              <a:rPr lang="en-GB" b="1" dirty="0"/>
              <a:t>ASK QUESTION TO PLAYERS</a:t>
            </a:r>
            <a:r>
              <a:rPr lang="en-GB" dirty="0"/>
              <a:t>: Does anyone see an issue with this? (Players may say that not everyone can play in the same position)</a:t>
            </a:r>
          </a:p>
          <a:p>
            <a:endParaRPr lang="en-GB" dirty="0"/>
          </a:p>
          <a:p>
            <a:r>
              <a:rPr lang="en-GB" b="1" dirty="0"/>
              <a:t>CLICK</a:t>
            </a:r>
            <a:r>
              <a:rPr lang="en-GB" dirty="0"/>
              <a:t>: Having a full team of strikers wouldn’t make an effective team – we probably wouldn’t win the game. </a:t>
            </a:r>
          </a:p>
          <a:p>
            <a:endParaRPr lang="en-GB" dirty="0"/>
          </a:p>
          <a:p>
            <a:r>
              <a:rPr lang="en-GB" b="1" dirty="0"/>
              <a:t>CLICK</a:t>
            </a:r>
            <a:r>
              <a:rPr lang="en-GB" dirty="0"/>
              <a:t>: Diversity is having a team of players who play different positions, this can be based on the skills and strengths</a:t>
            </a:r>
          </a:p>
          <a:p>
            <a:endParaRPr lang="en-GB" dirty="0"/>
          </a:p>
          <a:p>
            <a:r>
              <a:rPr lang="en-GB" b="1" dirty="0"/>
              <a:t>CLICK</a:t>
            </a:r>
            <a:r>
              <a:rPr lang="en-GB" dirty="0"/>
              <a:t>: Inclusion is working together using all the players as a team </a:t>
            </a:r>
          </a:p>
          <a:p>
            <a:endParaRPr lang="en-GB" dirty="0"/>
          </a:p>
          <a:p>
            <a:r>
              <a:rPr lang="en-GB" b="1" dirty="0"/>
              <a:t>CLICK TO NEXT SLIDE </a:t>
            </a:r>
          </a:p>
        </p:txBody>
      </p:sp>
      <p:sp>
        <p:nvSpPr>
          <p:cNvPr id="4" name="Slide Number Placeholder 3"/>
          <p:cNvSpPr>
            <a:spLocks noGrp="1"/>
          </p:cNvSpPr>
          <p:nvPr>
            <p:ph type="sldNum" sz="quarter" idx="5"/>
          </p:nvPr>
        </p:nvSpPr>
        <p:spPr/>
        <p:txBody>
          <a:bodyPr/>
          <a:lstStyle/>
          <a:p>
            <a:fld id="{ED6802B2-CA94-8E48-BC02-2A74CD51AF78}" type="slidenum">
              <a:rPr lang="en-US" smtClean="0"/>
              <a:t>3</a:t>
            </a:fld>
            <a:endParaRPr lang="en-US"/>
          </a:p>
        </p:txBody>
      </p:sp>
    </p:spTree>
    <p:extLst>
      <p:ext uri="{BB962C8B-B14F-4D97-AF65-F5344CB8AC3E}">
        <p14:creationId xmlns:p14="http://schemas.microsoft.com/office/powerpoint/2010/main" val="300272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CLICK</a:t>
            </a:r>
            <a:r>
              <a:rPr lang="en-GB" dirty="0"/>
              <a:t>: The EFL has a campaign for Equality, Diversity and Inclusion called “Together” which is seen on social media and on the shirt sleeves of every EFL Shirt. </a:t>
            </a:r>
          </a:p>
          <a:p>
            <a:endParaRPr lang="en-GB" dirty="0"/>
          </a:p>
          <a:p>
            <a:r>
              <a:rPr lang="en-GB" b="1" dirty="0"/>
              <a:t>ASK QUESTION TO PLAYERS</a:t>
            </a:r>
            <a:r>
              <a:rPr lang="en-GB" dirty="0"/>
              <a:t>: What does Together mean to you</a:t>
            </a:r>
          </a:p>
          <a:p>
            <a:endParaRPr lang="en-GB" dirty="0"/>
          </a:p>
          <a:p>
            <a:r>
              <a:rPr lang="en-GB" b="1" dirty="0"/>
              <a:t>CLICK TO NEXT SLIDE </a:t>
            </a:r>
          </a:p>
          <a:p>
            <a:endParaRPr lang="en-GB" dirty="0"/>
          </a:p>
          <a:p>
            <a:endParaRPr lang="en-GB" dirty="0"/>
          </a:p>
        </p:txBody>
      </p:sp>
      <p:sp>
        <p:nvSpPr>
          <p:cNvPr id="4" name="Slide Number Placeholder 3"/>
          <p:cNvSpPr>
            <a:spLocks noGrp="1"/>
          </p:cNvSpPr>
          <p:nvPr>
            <p:ph type="sldNum" sz="quarter" idx="5"/>
          </p:nvPr>
        </p:nvSpPr>
        <p:spPr/>
        <p:txBody>
          <a:bodyPr/>
          <a:lstStyle/>
          <a:p>
            <a:fld id="{ED6802B2-CA94-8E48-BC02-2A74CD51AF78}" type="slidenum">
              <a:rPr lang="en-US" smtClean="0"/>
              <a:t>4</a:t>
            </a:fld>
            <a:endParaRPr lang="en-US"/>
          </a:p>
        </p:txBody>
      </p:sp>
    </p:spTree>
    <p:extLst>
      <p:ext uri="{BB962C8B-B14F-4D97-AF65-F5344CB8AC3E}">
        <p14:creationId xmlns:p14="http://schemas.microsoft.com/office/powerpoint/2010/main" val="4206068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a team, lets consider what we can do to support Equality, Diversity and Inclusion </a:t>
            </a:r>
          </a:p>
          <a:p>
            <a:endParaRPr lang="en-GB" dirty="0"/>
          </a:p>
          <a:p>
            <a:r>
              <a:rPr lang="en-GB" b="1" dirty="0"/>
              <a:t>CLICK</a:t>
            </a:r>
            <a:r>
              <a:rPr lang="en-GB" dirty="0"/>
              <a:t>: First we can ask questions of our teammates and talk to each other. We all have differences, this might be the school we go to, our preferred foot, our race, our religion and even why we play our favourite position on the pitch. It is ok to ask questions about our teammates. </a:t>
            </a:r>
          </a:p>
          <a:p>
            <a:endParaRPr lang="en-GB" dirty="0"/>
          </a:p>
          <a:p>
            <a:r>
              <a:rPr lang="en-GB" dirty="0"/>
              <a:t>Secondly we should be together and not exclude teammates. We work better together. That is why we train together, why we warm up together and do things as a team. </a:t>
            </a:r>
          </a:p>
          <a:p>
            <a:endParaRPr lang="en-GB" dirty="0"/>
          </a:p>
          <a:p>
            <a:r>
              <a:rPr lang="en-GB" dirty="0"/>
              <a:t>Finally, this one is simple, we should be a good person. We have good manners, we say hello, goodbye, please, thank you, we pick up our water bottles after games and training, we help collect all the kit, we are respectful to each other</a:t>
            </a:r>
          </a:p>
          <a:p>
            <a:endParaRPr lang="en-GB" dirty="0"/>
          </a:p>
          <a:p>
            <a:r>
              <a:rPr lang="en-GB" b="1" dirty="0"/>
              <a:t>CLICK TO NEXT SLIDE </a:t>
            </a:r>
          </a:p>
        </p:txBody>
      </p:sp>
      <p:sp>
        <p:nvSpPr>
          <p:cNvPr id="4" name="Slide Number Placeholder 3"/>
          <p:cNvSpPr>
            <a:spLocks noGrp="1"/>
          </p:cNvSpPr>
          <p:nvPr>
            <p:ph type="sldNum" sz="quarter" idx="5"/>
          </p:nvPr>
        </p:nvSpPr>
        <p:spPr/>
        <p:txBody>
          <a:bodyPr/>
          <a:lstStyle/>
          <a:p>
            <a:fld id="{ED6802B2-CA94-8E48-BC02-2A74CD51AF78}" type="slidenum">
              <a:rPr lang="en-US" smtClean="0"/>
              <a:t>5</a:t>
            </a:fld>
            <a:endParaRPr lang="en-US"/>
          </a:p>
        </p:txBody>
      </p:sp>
    </p:spTree>
    <p:extLst>
      <p:ext uri="{BB962C8B-B14F-4D97-AF65-F5344CB8AC3E}">
        <p14:creationId xmlns:p14="http://schemas.microsoft.com/office/powerpoint/2010/main" val="2355151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we need or want to speak to someone about Equality, Diversity and Inclusion please contact </a:t>
            </a:r>
          </a:p>
          <a:p>
            <a:endParaRPr lang="en-GB" dirty="0"/>
          </a:p>
          <a:p>
            <a:r>
              <a:rPr lang="en-GB" b="1" dirty="0"/>
              <a:t>INSERT DETAILS OF CLUB CONTACT </a:t>
            </a:r>
          </a:p>
        </p:txBody>
      </p:sp>
      <p:sp>
        <p:nvSpPr>
          <p:cNvPr id="4" name="Slide Number Placeholder 3"/>
          <p:cNvSpPr>
            <a:spLocks noGrp="1"/>
          </p:cNvSpPr>
          <p:nvPr>
            <p:ph type="sldNum" sz="quarter" idx="5"/>
          </p:nvPr>
        </p:nvSpPr>
        <p:spPr/>
        <p:txBody>
          <a:bodyPr/>
          <a:lstStyle/>
          <a:p>
            <a:fld id="{ED6802B2-CA94-8E48-BC02-2A74CD51AF78}" type="slidenum">
              <a:rPr lang="en-US" smtClean="0"/>
              <a:t>6</a:t>
            </a:fld>
            <a:endParaRPr lang="en-US"/>
          </a:p>
        </p:txBody>
      </p:sp>
    </p:spTree>
    <p:extLst>
      <p:ext uri="{BB962C8B-B14F-4D97-AF65-F5344CB8AC3E}">
        <p14:creationId xmlns:p14="http://schemas.microsoft.com/office/powerpoint/2010/main" val="25243005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2FBCEC-DEFA-810D-617F-5BCB0D2E3B4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72" y="0"/>
            <a:ext cx="9140428" cy="5145510"/>
          </a:xfrm>
          <a:prstGeom prst="rect">
            <a:avLst/>
          </a:prstGeom>
        </p:spPr>
      </p:pic>
      <p:sp>
        <p:nvSpPr>
          <p:cNvPr id="2" name="Title 1"/>
          <p:cNvSpPr>
            <a:spLocks noGrp="1"/>
          </p:cNvSpPr>
          <p:nvPr>
            <p:ph type="ctrTitle" hasCustomPrompt="1"/>
          </p:nvPr>
        </p:nvSpPr>
        <p:spPr>
          <a:xfrm>
            <a:off x="183222" y="1740452"/>
            <a:ext cx="4054718" cy="842123"/>
          </a:xfrm>
          <a:prstGeom prst="rect">
            <a:avLst/>
          </a:prstGeom>
        </p:spPr>
        <p:txBody>
          <a:bodyPr/>
          <a:lstStyle>
            <a:lvl1pPr algn="l">
              <a:lnSpc>
                <a:spcPct val="90000"/>
              </a:lnSpc>
              <a:defRPr sz="3200" b="1" i="0" baseline="0">
                <a:solidFill>
                  <a:srgbClr val="005743"/>
                </a:solidFill>
                <a:latin typeface="Karla" pitchFamily="2" charset="0"/>
                <a:cs typeface="Arial"/>
              </a:defRPr>
            </a:lvl1pPr>
          </a:lstStyle>
          <a:p>
            <a:r>
              <a:rPr lang="en-GB" dirty="0"/>
              <a:t>Standard LFE</a:t>
            </a:r>
            <a:br>
              <a:rPr lang="en-GB" dirty="0"/>
            </a:br>
            <a:r>
              <a:rPr lang="en-GB" dirty="0"/>
              <a:t>Presentation</a:t>
            </a:r>
            <a:endParaRPr lang="en-US" dirty="0"/>
          </a:p>
        </p:txBody>
      </p:sp>
      <p:sp>
        <p:nvSpPr>
          <p:cNvPr id="3" name="Subtitle 2"/>
          <p:cNvSpPr>
            <a:spLocks noGrp="1"/>
          </p:cNvSpPr>
          <p:nvPr>
            <p:ph type="subTitle" idx="1" hasCustomPrompt="1"/>
          </p:nvPr>
        </p:nvSpPr>
        <p:spPr>
          <a:xfrm>
            <a:off x="183222" y="2730125"/>
            <a:ext cx="4054718" cy="569534"/>
          </a:xfrm>
          <a:prstGeom prst="rect">
            <a:avLst/>
          </a:prstGeom>
        </p:spPr>
        <p:txBody>
          <a:bodyPr/>
          <a:lstStyle>
            <a:lvl1pPr marL="0" indent="0" algn="l">
              <a:lnSpc>
                <a:spcPct val="80000"/>
              </a:lnSpc>
              <a:buNone/>
              <a:defRPr sz="1600" b="0" i="0" baseline="0">
                <a:solidFill>
                  <a:srgbClr val="005743"/>
                </a:solidFill>
                <a:latin typeface="Lato" panose="020F0502020204030203" pitchFamily="34" charset="0"/>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Subtitle goes here</a:t>
            </a:r>
          </a:p>
          <a:p>
            <a:r>
              <a:rPr lang="en-GB" dirty="0"/>
              <a:t>Date goes here</a:t>
            </a:r>
            <a:endParaRPr lang="en-US" dirty="0"/>
          </a:p>
        </p:txBody>
      </p:sp>
    </p:spTree>
    <p:extLst>
      <p:ext uri="{BB962C8B-B14F-4D97-AF65-F5344CB8AC3E}">
        <p14:creationId xmlns:p14="http://schemas.microsoft.com/office/powerpoint/2010/main" val="1434791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5_Full Slide Whit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DF2DC65-C533-39FD-9C18-DCDAAC0B7EF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72" y="0"/>
            <a:ext cx="9140428" cy="5145510"/>
          </a:xfrm>
          <a:prstGeom prst="rect">
            <a:avLst/>
          </a:prstGeom>
        </p:spPr>
      </p:pic>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084790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Full Slide Gre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990A39-23CF-65C1-F110-F0FFB3228E1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72" y="0"/>
            <a:ext cx="9140428" cy="5145510"/>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GB" dirty="0"/>
              <a:t>Click to edit Master title style</a:t>
            </a:r>
            <a:endParaRPr lang="en-US"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383255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Full Slide Green">
    <p:spTree>
      <p:nvGrpSpPr>
        <p:cNvPr id="1" name=""/>
        <p:cNvGrpSpPr/>
        <p:nvPr/>
      </p:nvGrpSpPr>
      <p:grpSpPr>
        <a:xfrm>
          <a:off x="0" y="0"/>
          <a:ext cx="0" cy="0"/>
          <a:chOff x="0" y="0"/>
          <a:chExt cx="0" cy="0"/>
        </a:xfrm>
      </p:grpSpPr>
      <p:pic>
        <p:nvPicPr>
          <p:cNvPr id="5" name="Picture 4" descr="LFE Presentation Template 16 911.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3429" cy="5143500"/>
          </a:xfrm>
          <a:prstGeom prst="rect">
            <a:avLst/>
          </a:prstGeom>
        </p:spPr>
      </p:pic>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2763998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2_Full Slide Gree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13E88C-9E64-6073-702D-83B9B8C21D0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72" y="0"/>
            <a:ext cx="9140428" cy="5145510"/>
          </a:xfrm>
          <a:prstGeom prst="rect">
            <a:avLst/>
          </a:prstGeom>
        </p:spPr>
      </p:pic>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259825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3_Full Slide Gre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D280D4-4A0B-57B0-738C-7C3E238129B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72" y="0"/>
            <a:ext cx="9136856" cy="5143500"/>
          </a:xfrm>
          <a:prstGeom prst="rect">
            <a:avLst/>
          </a:prstGeom>
        </p:spPr>
      </p:pic>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8127424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4_Full Slide Gree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6B1AA7F-6335-66E4-B93E-CB28B0ABB7E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71" y="0"/>
            <a:ext cx="9136855" cy="5143499"/>
          </a:xfrm>
          <a:prstGeom prst="rect">
            <a:avLst/>
          </a:prstGeom>
        </p:spPr>
      </p:pic>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6679101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4_Full Slide White Small Ima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B10A47-E24C-DFC9-B51A-F14DE5DD51B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72" y="0"/>
            <a:ext cx="9140428" cy="5145510"/>
          </a:xfrm>
          <a:prstGeom prst="rect">
            <a:avLst/>
          </a:prstGeom>
        </p:spPr>
      </p:pic>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5998475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2_Full Slide White Small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AF2BA4-AEF5-B96D-D9FF-5D8749A8F62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72" y="0"/>
            <a:ext cx="9140428" cy="5145510"/>
          </a:xfrm>
          <a:prstGeom prst="rect">
            <a:avLst/>
          </a:prstGeom>
        </p:spPr>
      </p:pic>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4341154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3_Full Slide White Small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EE4D7A-6FEB-96A3-43D7-82CCEFB7C22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72" y="0"/>
            <a:ext cx="9136856" cy="5143500"/>
          </a:xfrm>
          <a:prstGeom prst="rect">
            <a:avLst/>
          </a:prstGeom>
        </p:spPr>
      </p:pic>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748458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_Full Slide White Small Ima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E9D8732-4260-B48A-2B38-601CB6110AA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71" y="0"/>
            <a:ext cx="9136857" cy="5143500"/>
          </a:xfrm>
          <a:prstGeom prst="rect">
            <a:avLst/>
          </a:prstGeom>
        </p:spPr>
      </p:pic>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640766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3222" y="1740452"/>
            <a:ext cx="4054718" cy="842123"/>
          </a:xfrm>
          <a:prstGeom prst="rect">
            <a:avLst/>
          </a:prstGeom>
        </p:spPr>
        <p:txBody>
          <a:bodyPr/>
          <a:lstStyle>
            <a:lvl1pPr algn="l">
              <a:lnSpc>
                <a:spcPct val="90000"/>
              </a:lnSpc>
              <a:defRPr sz="3200" b="1" i="0" baseline="0">
                <a:solidFill>
                  <a:srgbClr val="005743"/>
                </a:solidFill>
                <a:latin typeface="Karla" pitchFamily="2" charset="0"/>
                <a:cs typeface="Arial"/>
              </a:defRPr>
            </a:lvl1pPr>
          </a:lstStyle>
          <a:p>
            <a:r>
              <a:rPr lang="en-GB" dirty="0"/>
              <a:t>Standard LFE</a:t>
            </a:r>
            <a:br>
              <a:rPr lang="en-GB" dirty="0"/>
            </a:br>
            <a:r>
              <a:rPr lang="en-GB" dirty="0"/>
              <a:t>Presentation</a:t>
            </a:r>
            <a:endParaRPr lang="en-US" dirty="0"/>
          </a:p>
        </p:txBody>
      </p:sp>
      <p:sp>
        <p:nvSpPr>
          <p:cNvPr id="3" name="Subtitle 2"/>
          <p:cNvSpPr>
            <a:spLocks noGrp="1"/>
          </p:cNvSpPr>
          <p:nvPr>
            <p:ph type="subTitle" idx="1" hasCustomPrompt="1"/>
          </p:nvPr>
        </p:nvSpPr>
        <p:spPr>
          <a:xfrm>
            <a:off x="183222" y="2730125"/>
            <a:ext cx="4054718" cy="569534"/>
          </a:xfrm>
          <a:prstGeom prst="rect">
            <a:avLst/>
          </a:prstGeom>
        </p:spPr>
        <p:txBody>
          <a:bodyPr/>
          <a:lstStyle>
            <a:lvl1pPr marL="0" indent="0" algn="l">
              <a:lnSpc>
                <a:spcPct val="80000"/>
              </a:lnSpc>
              <a:buNone/>
              <a:defRPr sz="1600" b="0" i="0" baseline="0">
                <a:solidFill>
                  <a:srgbClr val="005743"/>
                </a:solidFill>
                <a:latin typeface="Lato" panose="020F0502020204030203" pitchFamily="34" charset="0"/>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Subtitle goes here</a:t>
            </a:r>
          </a:p>
          <a:p>
            <a:r>
              <a:rPr lang="en-GB" dirty="0"/>
              <a:t>Date goes here</a:t>
            </a:r>
            <a:endParaRPr lang="en-US" dirty="0"/>
          </a:p>
        </p:txBody>
      </p:sp>
    </p:spTree>
    <p:extLst>
      <p:ext uri="{BB962C8B-B14F-4D97-AF65-F5344CB8AC3E}">
        <p14:creationId xmlns:p14="http://schemas.microsoft.com/office/powerpoint/2010/main" val="37752845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Full Slide White Small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553A13-E182-F82B-FF34-98A3D6E3435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71" y="0"/>
            <a:ext cx="9136857" cy="5143500"/>
          </a:xfrm>
          <a:prstGeom prst="rect">
            <a:avLst/>
          </a:prstGeom>
        </p:spPr>
      </p:pic>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7019806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Full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DE7AC4-333D-DC49-82B3-DAA3714FD46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72" y="0"/>
            <a:ext cx="9136856" cy="5143500"/>
          </a:xfrm>
          <a:prstGeom prst="rect">
            <a:avLst/>
          </a:prstGeom>
        </p:spPr>
      </p:pic>
      <p:pic>
        <p:nvPicPr>
          <p:cNvPr id="9" name="Picture 8" descr="LFE Presentation Template 16 9 13.pn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4299340"/>
            <a:ext cx="1514767" cy="844159"/>
          </a:xfrm>
          <a:prstGeom prst="rect">
            <a:avLst/>
          </a:prstGeom>
        </p:spPr>
      </p:pic>
      <p:sp>
        <p:nvSpPr>
          <p:cNvPr id="2" name="Title 1"/>
          <p:cNvSpPr>
            <a:spLocks noGrp="1"/>
          </p:cNvSpPr>
          <p:nvPr>
            <p:ph type="title"/>
          </p:nvPr>
        </p:nvSpPr>
        <p:spPr>
          <a:xfrm>
            <a:off x="185536" y="139756"/>
            <a:ext cx="4014800" cy="700727"/>
          </a:xfrm>
        </p:spPr>
        <p:txBody>
          <a:bodyPr/>
          <a:lstStyle>
            <a:lvl1pPr>
              <a:defRPr>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23389646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C18D17-867B-83BD-2634-0D479C03A23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72" y="0"/>
            <a:ext cx="9140428" cy="5145510"/>
          </a:xfrm>
          <a:prstGeom prst="rect">
            <a:avLst/>
          </a:prstGeom>
        </p:spPr>
      </p:pic>
      <p:pic>
        <p:nvPicPr>
          <p:cNvPr id="9" name="Picture 8" descr="LFE Presentation Template 16 9 13.pn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4299340"/>
            <a:ext cx="1514767" cy="844159"/>
          </a:xfrm>
          <a:prstGeom prst="rect">
            <a:avLst/>
          </a:prstGeom>
        </p:spPr>
      </p:pic>
      <p:sp>
        <p:nvSpPr>
          <p:cNvPr id="2" name="Title 1"/>
          <p:cNvSpPr>
            <a:spLocks noGrp="1"/>
          </p:cNvSpPr>
          <p:nvPr>
            <p:ph type="title"/>
          </p:nvPr>
        </p:nvSpPr>
        <p:spPr>
          <a:xfrm>
            <a:off x="185536" y="139756"/>
            <a:ext cx="4014800" cy="700727"/>
          </a:xfrm>
        </p:spPr>
        <p:txBody>
          <a:bodyPr/>
          <a:lstStyle>
            <a:lvl1pPr>
              <a:defRPr>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22252469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Full 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5306B7-FDEA-842F-A354-7B6877443EB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72" y="0"/>
            <a:ext cx="9140428" cy="5145510"/>
          </a:xfrm>
          <a:prstGeom prst="rect">
            <a:avLst/>
          </a:prstGeom>
        </p:spPr>
      </p:pic>
      <p:pic>
        <p:nvPicPr>
          <p:cNvPr id="9" name="Picture 8" descr="LFE Presentation Template 16 9 13.pn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4299340"/>
            <a:ext cx="1514767" cy="844159"/>
          </a:xfrm>
          <a:prstGeom prst="rect">
            <a:avLst/>
          </a:prstGeom>
        </p:spPr>
      </p:pic>
      <p:sp>
        <p:nvSpPr>
          <p:cNvPr id="2" name="Title 1"/>
          <p:cNvSpPr>
            <a:spLocks noGrp="1"/>
          </p:cNvSpPr>
          <p:nvPr>
            <p:ph type="title"/>
          </p:nvPr>
        </p:nvSpPr>
        <p:spPr>
          <a:xfrm>
            <a:off x="185535" y="139756"/>
            <a:ext cx="5888694" cy="700727"/>
          </a:xfrm>
        </p:spPr>
        <p:txBody>
          <a:bodyPr/>
          <a:lstStyle>
            <a:lvl1pPr>
              <a:defRPr>
                <a:solidFill>
                  <a:srgbClr val="005743"/>
                </a:solidFill>
              </a:defRPr>
            </a:lvl1pPr>
          </a:lstStyle>
          <a:p>
            <a:r>
              <a:rPr lang="en-GB" dirty="0"/>
              <a:t>Click to edit Master title style</a:t>
            </a:r>
            <a:endParaRPr lang="en-US" dirty="0"/>
          </a:p>
        </p:txBody>
      </p:sp>
    </p:spTree>
    <p:extLst>
      <p:ext uri="{BB962C8B-B14F-4D97-AF65-F5344CB8AC3E}">
        <p14:creationId xmlns:p14="http://schemas.microsoft.com/office/powerpoint/2010/main" val="24894932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Half Slide White Half Classroom">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B78257-89D6-BDB0-4B5B-4C15208DF9C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71" y="0"/>
            <a:ext cx="9136857" cy="5143500"/>
          </a:xfrm>
          <a:prstGeom prst="rect">
            <a:avLst/>
          </a:prstGeom>
        </p:spPr>
      </p:pic>
      <p:sp>
        <p:nvSpPr>
          <p:cNvPr id="2" name="Title 1"/>
          <p:cNvSpPr>
            <a:spLocks noGrp="1"/>
          </p:cNvSpPr>
          <p:nvPr>
            <p:ph type="title"/>
          </p:nvPr>
        </p:nvSpPr>
        <p:spPr>
          <a:xfrm>
            <a:off x="185535" y="139756"/>
            <a:ext cx="5424302" cy="700727"/>
          </a:xfrm>
        </p:spPr>
        <p:txBody>
          <a:bodyPr/>
          <a:lstStyle/>
          <a:p>
            <a:r>
              <a:rPr lang="en-GB" dirty="0"/>
              <a:t>Click to edit Master title style</a:t>
            </a:r>
            <a:endParaRPr lang="en-US" dirty="0"/>
          </a:p>
        </p:txBody>
      </p:sp>
      <p:sp>
        <p:nvSpPr>
          <p:cNvPr id="3" name="Content Placeholder 2"/>
          <p:cNvSpPr>
            <a:spLocks noGrp="1"/>
          </p:cNvSpPr>
          <p:nvPr>
            <p:ph idx="1"/>
          </p:nvPr>
        </p:nvSpPr>
        <p:spPr>
          <a:xfrm>
            <a:off x="185537" y="898087"/>
            <a:ext cx="4310483" cy="3394472"/>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1909112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Half Slide White Half Classroom">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1ABFCC-5FED-83C6-46BC-297691D2A74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71" y="0"/>
            <a:ext cx="9136857" cy="5143500"/>
          </a:xfrm>
          <a:prstGeom prst="rect">
            <a:avLst/>
          </a:prstGeom>
        </p:spPr>
      </p:pic>
      <p:sp>
        <p:nvSpPr>
          <p:cNvPr id="2" name="Title 1"/>
          <p:cNvSpPr>
            <a:spLocks noGrp="1"/>
          </p:cNvSpPr>
          <p:nvPr>
            <p:ph type="title"/>
          </p:nvPr>
        </p:nvSpPr>
        <p:spPr>
          <a:xfrm>
            <a:off x="185535" y="139756"/>
            <a:ext cx="5424302" cy="700727"/>
          </a:xfrm>
        </p:spPr>
        <p:txBody>
          <a:bodyPr/>
          <a:lstStyle/>
          <a:p>
            <a:r>
              <a:rPr lang="en-GB" dirty="0"/>
              <a:t>Click to edit Master title style</a:t>
            </a:r>
            <a:endParaRPr lang="en-US" dirty="0"/>
          </a:p>
        </p:txBody>
      </p:sp>
      <p:sp>
        <p:nvSpPr>
          <p:cNvPr id="3" name="Content Placeholder 2"/>
          <p:cNvSpPr>
            <a:spLocks noGrp="1"/>
          </p:cNvSpPr>
          <p:nvPr>
            <p:ph idx="1"/>
          </p:nvPr>
        </p:nvSpPr>
        <p:spPr>
          <a:xfrm>
            <a:off x="185537" y="898087"/>
            <a:ext cx="4310483" cy="3394472"/>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0850260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Half Slide White Half Football">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A66B42-45D9-5BFC-3F3C-FBB796E1F45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72" y="0"/>
            <a:ext cx="9140428" cy="5145510"/>
          </a:xfrm>
          <a:prstGeom prst="rect">
            <a:avLst/>
          </a:prstGeom>
        </p:spPr>
      </p:pic>
      <p:sp>
        <p:nvSpPr>
          <p:cNvPr id="2" name="Title 1"/>
          <p:cNvSpPr>
            <a:spLocks noGrp="1"/>
          </p:cNvSpPr>
          <p:nvPr>
            <p:ph type="title"/>
          </p:nvPr>
        </p:nvSpPr>
        <p:spPr>
          <a:xfrm>
            <a:off x="185535" y="139756"/>
            <a:ext cx="5424302" cy="700727"/>
          </a:xfrm>
        </p:spPr>
        <p:txBody>
          <a:bodyPr/>
          <a:lstStyle/>
          <a:p>
            <a:r>
              <a:rPr lang="en-GB" dirty="0"/>
              <a:t>Click to edit Master title style</a:t>
            </a:r>
            <a:endParaRPr lang="en-US" dirty="0"/>
          </a:p>
        </p:txBody>
      </p:sp>
      <p:sp>
        <p:nvSpPr>
          <p:cNvPr id="3" name="Content Placeholder 2"/>
          <p:cNvSpPr>
            <a:spLocks noGrp="1"/>
          </p:cNvSpPr>
          <p:nvPr>
            <p:ph idx="1"/>
          </p:nvPr>
        </p:nvSpPr>
        <p:spPr>
          <a:xfrm>
            <a:off x="185537" y="898087"/>
            <a:ext cx="4310483" cy="3394472"/>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4264891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ack P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FB6EFD-0F64-F219-9E8C-19D398F05B1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72" y="0"/>
            <a:ext cx="9140428" cy="5145510"/>
          </a:xfrm>
          <a:prstGeom prst="rect">
            <a:avLst/>
          </a:prstGeom>
        </p:spPr>
      </p:pic>
    </p:spTree>
    <p:extLst>
      <p:ext uri="{BB962C8B-B14F-4D97-AF65-F5344CB8AC3E}">
        <p14:creationId xmlns:p14="http://schemas.microsoft.com/office/powerpoint/2010/main" val="3120521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ull Slide White Blank">
    <p:spTree>
      <p:nvGrpSpPr>
        <p:cNvPr id="1" name=""/>
        <p:cNvGrpSpPr/>
        <p:nvPr/>
      </p:nvGrpSpPr>
      <p:grpSpPr>
        <a:xfrm>
          <a:off x="0" y="0"/>
          <a:ext cx="0" cy="0"/>
          <a:chOff x="0" y="0"/>
          <a:chExt cx="0" cy="0"/>
        </a:xfrm>
      </p:grpSpPr>
      <p:sp>
        <p:nvSpPr>
          <p:cNvPr id="11" name="Title Placeholder 1"/>
          <p:cNvSpPr txBox="1">
            <a:spLocks/>
          </p:cNvSpPr>
          <p:nvPr userDrawn="1"/>
        </p:nvSpPr>
        <p:spPr>
          <a:xfrm>
            <a:off x="185536" y="144215"/>
            <a:ext cx="7366690" cy="700727"/>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1" i="0" kern="1200" baseline="0">
                <a:solidFill>
                  <a:srgbClr val="005743"/>
                </a:solidFill>
                <a:latin typeface="Arial"/>
                <a:ea typeface="+mj-ea"/>
                <a:cs typeface="Arial"/>
              </a:defRPr>
            </a:lvl1pPr>
          </a:lstStyle>
          <a:p>
            <a:r>
              <a:rPr lang="en-GB" dirty="0">
                <a:latin typeface="Karla" pitchFamily="2" charset="0"/>
              </a:rPr>
              <a:t>Click to edit Master title style</a:t>
            </a:r>
            <a:endParaRPr lang="en-US" dirty="0">
              <a:latin typeface="Karla" pitchFamily="2" charset="0"/>
            </a:endParaRPr>
          </a:p>
        </p:txBody>
      </p:sp>
    </p:spTree>
    <p:extLst>
      <p:ext uri="{BB962C8B-B14F-4D97-AF65-F5344CB8AC3E}">
        <p14:creationId xmlns:p14="http://schemas.microsoft.com/office/powerpoint/2010/main" val="2035032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Full Slide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971915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Full Slide Whi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5FBC01-EA23-E646-B64D-97B32F7C4D6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878879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6_Full Slide Whi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5434C0-51F6-0DF6-7F81-01BD739D8F0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72" y="0"/>
            <a:ext cx="9140428" cy="5145510"/>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GB" dirty="0"/>
              <a:t>Click to edit Master title style</a:t>
            </a:r>
            <a:endParaRPr lang="en-US"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365324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3_Full Slide Whit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43441DC-8C1F-B716-0F84-FCA8A1F72E8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72" y="0"/>
            <a:ext cx="9140428" cy="5145510"/>
          </a:xfrm>
          <a:prstGeom prst="rect">
            <a:avLst/>
          </a:prstGeom>
        </p:spPr>
      </p:pic>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154354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_Full Slide Whit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DB2EC0-D3D1-BBE2-D618-08CF729EF6B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72" y="0"/>
            <a:ext cx="9140428" cy="5145510"/>
          </a:xfrm>
          <a:prstGeom prst="rect">
            <a:avLst/>
          </a:prstGeom>
        </p:spPr>
      </p:pic>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028193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Full Slide Whi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874681-1FC2-0F3C-E7D4-DCDDE76148E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72" y="0"/>
            <a:ext cx="9140428" cy="5145510"/>
          </a:xfrm>
          <a:prstGeom prst="rect">
            <a:avLst/>
          </a:prstGeom>
        </p:spPr>
      </p:pic>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44281450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26" Type="http://schemas.openxmlformats.org/officeDocument/2006/relationships/theme" Target="../theme/theme2.xml"/><Relationship Id="rId3" Type="http://schemas.openxmlformats.org/officeDocument/2006/relationships/slideLayout" Target="../slideLayouts/slideLayout5.xml"/><Relationship Id="rId21" Type="http://schemas.openxmlformats.org/officeDocument/2006/relationships/slideLayout" Target="../slideLayouts/slideLayout23.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slideLayout" Target="../slideLayouts/slideLayout27.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24" Type="http://schemas.openxmlformats.org/officeDocument/2006/relationships/slideLayout" Target="../slideLayouts/slideLayout26.xml"/><Relationship Id="rId5" Type="http://schemas.openxmlformats.org/officeDocument/2006/relationships/slideLayout" Target="../slideLayouts/slideLayout7.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slideLayout" Target="../slideLayouts/slideLayout24.xml"/><Relationship Id="rId27"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B6687F-AC4F-AA2C-9F38-8B54C480963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572" y="0"/>
            <a:ext cx="9140428" cy="5145510"/>
          </a:xfrm>
          <a:prstGeom prst="rect">
            <a:avLst/>
          </a:prstGeom>
        </p:spPr>
      </p:pic>
    </p:spTree>
    <p:extLst>
      <p:ext uri="{BB962C8B-B14F-4D97-AF65-F5344CB8AC3E}">
        <p14:creationId xmlns:p14="http://schemas.microsoft.com/office/powerpoint/2010/main" val="1968788512"/>
      </p:ext>
    </p:extLst>
  </p:cSld>
  <p:clrMap bg1="lt1" tx1="dk1" bg2="lt2" tx2="dk2" accent1="accent1" accent2="accent2" accent3="accent3" accent4="accent4" accent5="accent5" accent6="accent6" hlink="hlink" folHlink="folHlink"/>
  <p:sldLayoutIdLst>
    <p:sldLayoutId id="2147483681" r:id="rId1"/>
    <p:sldLayoutId id="2147483649"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LFE Presentation Template 16 910.jpg"/>
          <p:cNvPicPr>
            <a:picLocks noChangeAspect="1"/>
          </p:cNvPicPr>
          <p:nvPr userDrawn="1"/>
        </p:nvPicPr>
        <p:blipFill>
          <a:blip r:embed="rId27" cstate="print">
            <a:extLst>
              <a:ext uri="{28A0092B-C50C-407E-A947-70E740481C1C}">
                <a14:useLocalDpi xmlns:a14="http://schemas.microsoft.com/office/drawing/2010/main"/>
              </a:ext>
            </a:extLst>
          </a:blip>
          <a:stretch>
            <a:fillRect/>
          </a:stretch>
        </p:blipFill>
        <p:spPr>
          <a:xfrm>
            <a:off x="571" y="0"/>
            <a:ext cx="9143429" cy="5143500"/>
          </a:xfrm>
          <a:prstGeom prst="rect">
            <a:avLst/>
          </a:prstGeom>
        </p:spPr>
      </p:pic>
      <p:sp>
        <p:nvSpPr>
          <p:cNvPr id="2" name="Title Placeholder 1"/>
          <p:cNvSpPr>
            <a:spLocks noGrp="1"/>
          </p:cNvSpPr>
          <p:nvPr>
            <p:ph type="title"/>
          </p:nvPr>
        </p:nvSpPr>
        <p:spPr>
          <a:xfrm>
            <a:off x="185536" y="139756"/>
            <a:ext cx="7366690" cy="700727"/>
          </a:xfrm>
          <a:prstGeom prst="rect">
            <a:avLst/>
          </a:prstGeom>
        </p:spPr>
        <p:txBody>
          <a:bodyPr vert="horz" lIns="91440" tIns="45720" rIns="91440" bIns="45720" rtlCol="0" anchor="t">
            <a:normAutofit/>
          </a:bodyPr>
          <a:lstStyle/>
          <a:p>
            <a:r>
              <a:rPr lang="en-GB" dirty="0"/>
              <a:t>Click to edit Master title style</a:t>
            </a:r>
            <a:endParaRPr lang="en-US" dirty="0"/>
          </a:p>
        </p:txBody>
      </p:sp>
      <p:sp>
        <p:nvSpPr>
          <p:cNvPr id="3" name="Text Placeholder 2"/>
          <p:cNvSpPr>
            <a:spLocks noGrp="1"/>
          </p:cNvSpPr>
          <p:nvPr>
            <p:ph type="body" idx="1"/>
          </p:nvPr>
        </p:nvSpPr>
        <p:spPr>
          <a:xfrm>
            <a:off x="185536" y="898087"/>
            <a:ext cx="8229600" cy="3394472"/>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802318959"/>
      </p:ext>
    </p:extLst>
  </p:cSld>
  <p:clrMap bg1="lt1" tx1="dk1" bg2="lt2" tx2="dk2" accent1="accent1" accent2="accent2" accent3="accent3" accent4="accent4" accent5="accent5" accent6="accent6" hlink="hlink" folHlink="folHlink"/>
  <p:sldLayoutIdLst>
    <p:sldLayoutId id="2147483661" r:id="rId1"/>
    <p:sldLayoutId id="2147483677" r:id="rId2"/>
    <p:sldLayoutId id="2147483678" r:id="rId3"/>
    <p:sldLayoutId id="2147483691" r:id="rId4"/>
    <p:sldLayoutId id="2147483688" r:id="rId5"/>
    <p:sldLayoutId id="2147483687" r:id="rId6"/>
    <p:sldLayoutId id="2147483689" r:id="rId7"/>
    <p:sldLayoutId id="2147483690" r:id="rId8"/>
    <p:sldLayoutId id="2147483662" r:id="rId9"/>
    <p:sldLayoutId id="2147483679" r:id="rId10"/>
    <p:sldLayoutId id="2147483692" r:id="rId11"/>
    <p:sldLayoutId id="2147483693" r:id="rId12"/>
    <p:sldLayoutId id="2147483694" r:id="rId13"/>
    <p:sldLayoutId id="2147483686" r:id="rId14"/>
    <p:sldLayoutId id="2147483684" r:id="rId15"/>
    <p:sldLayoutId id="2147483685" r:id="rId16"/>
    <p:sldLayoutId id="2147483683" r:id="rId17"/>
    <p:sldLayoutId id="2147483672" r:id="rId18"/>
    <p:sldLayoutId id="2147483695" r:id="rId19"/>
    <p:sldLayoutId id="2147483673" r:id="rId20"/>
    <p:sldLayoutId id="2147483680" r:id="rId21"/>
    <p:sldLayoutId id="2147483674" r:id="rId22"/>
    <p:sldLayoutId id="2147483682" r:id="rId23"/>
    <p:sldLayoutId id="2147483675" r:id="rId24"/>
    <p:sldLayoutId id="2147483676" r:id="rId25"/>
  </p:sldLayoutIdLst>
  <p:hf hdr="0" ftr="0" dt="0"/>
  <p:txStyles>
    <p:titleStyle>
      <a:lvl1pPr algn="l" defTabSz="457200" rtl="0" eaLnBrk="1" latinLnBrk="0" hangingPunct="1">
        <a:spcBef>
          <a:spcPct val="0"/>
        </a:spcBef>
        <a:buNone/>
        <a:defRPr sz="2800" b="1" i="0" kern="1200" baseline="0">
          <a:solidFill>
            <a:srgbClr val="005743"/>
          </a:solidFill>
          <a:latin typeface="Karla" pitchFamily="2" charset="0"/>
          <a:ea typeface="+mj-ea"/>
          <a:cs typeface="Arial"/>
        </a:defRPr>
      </a:lvl1pPr>
    </p:titleStyle>
    <p:bodyStyle>
      <a:lvl1pPr marL="342900" indent="-342900" algn="l" defTabSz="457200" rtl="0" eaLnBrk="1" latinLnBrk="0" hangingPunct="1">
        <a:lnSpc>
          <a:spcPct val="125000"/>
        </a:lnSpc>
        <a:spcBef>
          <a:spcPts val="800"/>
        </a:spcBef>
        <a:buFont typeface="Arial"/>
        <a:buChar char="•"/>
        <a:defRPr sz="1400" b="1" i="0" kern="1200">
          <a:solidFill>
            <a:srgbClr val="005743"/>
          </a:solidFill>
          <a:latin typeface="Lato" panose="020F0502020204030203" pitchFamily="34" charset="0"/>
          <a:ea typeface="+mn-ea"/>
          <a:cs typeface="Arial"/>
        </a:defRPr>
      </a:lvl1pPr>
      <a:lvl2pPr marL="742950" indent="-285750" algn="l" defTabSz="457200" rtl="0" eaLnBrk="1" latinLnBrk="0" hangingPunct="1">
        <a:lnSpc>
          <a:spcPct val="125000"/>
        </a:lnSpc>
        <a:spcBef>
          <a:spcPts val="800"/>
        </a:spcBef>
        <a:buFont typeface="Arial"/>
        <a:buChar char="–"/>
        <a:defRPr sz="1400" b="0" i="0" kern="1200">
          <a:solidFill>
            <a:srgbClr val="005743"/>
          </a:solidFill>
          <a:latin typeface="Lato" panose="020F0502020204030203" pitchFamily="34" charset="0"/>
          <a:ea typeface="+mn-ea"/>
          <a:cs typeface="Arial"/>
        </a:defRPr>
      </a:lvl2pPr>
      <a:lvl3pPr marL="1143000" indent="-228600" algn="l" defTabSz="457200" rtl="0" eaLnBrk="1" latinLnBrk="0" hangingPunct="1">
        <a:lnSpc>
          <a:spcPct val="125000"/>
        </a:lnSpc>
        <a:spcBef>
          <a:spcPts val="800"/>
        </a:spcBef>
        <a:buFont typeface="Arial"/>
        <a:buChar char="•"/>
        <a:defRPr sz="1400" b="0" i="0" kern="1200">
          <a:solidFill>
            <a:srgbClr val="005743"/>
          </a:solidFill>
          <a:latin typeface="Lato" panose="020F0502020204030203" pitchFamily="34" charset="0"/>
          <a:ea typeface="+mn-ea"/>
          <a:cs typeface="Arial"/>
        </a:defRPr>
      </a:lvl3pPr>
      <a:lvl4pPr marL="1600200" indent="-228600" algn="l" defTabSz="457200" rtl="0" eaLnBrk="1" latinLnBrk="0" hangingPunct="1">
        <a:lnSpc>
          <a:spcPct val="125000"/>
        </a:lnSpc>
        <a:spcBef>
          <a:spcPts val="800"/>
        </a:spcBef>
        <a:buFont typeface="Arial"/>
        <a:buChar char="–"/>
        <a:defRPr sz="1400" b="0" i="0" kern="1200">
          <a:solidFill>
            <a:srgbClr val="005743"/>
          </a:solidFill>
          <a:latin typeface="Lato" panose="020F0502020204030203" pitchFamily="34" charset="0"/>
          <a:ea typeface="+mn-ea"/>
          <a:cs typeface="Arial"/>
        </a:defRPr>
      </a:lvl4pPr>
      <a:lvl5pPr marL="2057400" indent="-228600" algn="l" defTabSz="457200" rtl="0" eaLnBrk="1" latinLnBrk="0" hangingPunct="1">
        <a:lnSpc>
          <a:spcPct val="125000"/>
        </a:lnSpc>
        <a:spcBef>
          <a:spcPts val="800"/>
        </a:spcBef>
        <a:buFont typeface="Arial"/>
        <a:buChar char="»"/>
        <a:defRPr sz="1400" b="0" i="0" kern="1200">
          <a:solidFill>
            <a:srgbClr val="005743"/>
          </a:solidFill>
          <a:latin typeface="Lato" panose="020F0502020204030203" pitchFamily="34" charset="0"/>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image" Target="../media/image32.jpg"/></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38.JPG"/><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Karla" pitchFamily="2" charset="0"/>
              </a:rPr>
              <a:t>Equality, Diversity &amp; Inclusion </a:t>
            </a:r>
          </a:p>
        </p:txBody>
      </p:sp>
      <p:sp>
        <p:nvSpPr>
          <p:cNvPr id="3" name="Subtitle 2"/>
          <p:cNvSpPr>
            <a:spLocks noGrp="1"/>
          </p:cNvSpPr>
          <p:nvPr>
            <p:ph type="subTitle" idx="1"/>
          </p:nvPr>
        </p:nvSpPr>
        <p:spPr/>
        <p:txBody>
          <a:bodyPr/>
          <a:lstStyle/>
          <a:p>
            <a:r>
              <a:rPr lang="en-US" dirty="0"/>
              <a:t>For Academy Players (U9-U11)</a:t>
            </a:r>
          </a:p>
        </p:txBody>
      </p:sp>
    </p:spTree>
    <p:extLst>
      <p:ext uri="{BB962C8B-B14F-4D97-AF65-F5344CB8AC3E}">
        <p14:creationId xmlns:p14="http://schemas.microsoft.com/office/powerpoint/2010/main" val="3130979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Karla" pitchFamily="2" charset="0"/>
              </a:rPr>
              <a:t>What is Equality, Diversity &amp; Inclusion? </a:t>
            </a:r>
          </a:p>
        </p:txBody>
      </p:sp>
      <p:grpSp>
        <p:nvGrpSpPr>
          <p:cNvPr id="29" name="Group 28">
            <a:extLst>
              <a:ext uri="{FF2B5EF4-FFF2-40B4-BE49-F238E27FC236}">
                <a16:creationId xmlns:a16="http://schemas.microsoft.com/office/drawing/2014/main" id="{FDE5AAFC-F949-4EAF-9FB2-328AAD758264}"/>
              </a:ext>
            </a:extLst>
          </p:cNvPr>
          <p:cNvGrpSpPr/>
          <p:nvPr/>
        </p:nvGrpSpPr>
        <p:grpSpPr>
          <a:xfrm>
            <a:off x="185536" y="1135771"/>
            <a:ext cx="2236763" cy="3336910"/>
            <a:chOff x="185536" y="1135771"/>
            <a:chExt cx="2236763" cy="3336910"/>
          </a:xfrm>
        </p:grpSpPr>
        <p:pic>
          <p:nvPicPr>
            <p:cNvPr id="10" name="Content Placeholder 4" descr="A picture containing icon&#10;&#10;Description automatically generated">
              <a:extLst>
                <a:ext uri="{FF2B5EF4-FFF2-40B4-BE49-F238E27FC236}">
                  <a16:creationId xmlns:a16="http://schemas.microsoft.com/office/drawing/2014/main" id="{E33FDF18-CA86-4734-8B13-D2F1555BE159}"/>
                </a:ext>
              </a:extLst>
            </p:cNvPr>
            <p:cNvPicPr>
              <a:picLocks noChangeAspect="1"/>
            </p:cNvPicPr>
            <p:nvPr/>
          </p:nvPicPr>
          <p:blipFill>
            <a:blip r:embed="rId3"/>
            <a:stretch>
              <a:fillRect/>
            </a:stretch>
          </p:blipFill>
          <p:spPr>
            <a:xfrm>
              <a:off x="599376" y="2149305"/>
              <a:ext cx="1320191" cy="559140"/>
            </a:xfrm>
            <a:prstGeom prst="rect">
              <a:avLst/>
            </a:prstGeom>
          </p:spPr>
        </p:pic>
        <p:sp>
          <p:nvSpPr>
            <p:cNvPr id="13" name="TextBox 12">
              <a:extLst>
                <a:ext uri="{FF2B5EF4-FFF2-40B4-BE49-F238E27FC236}">
                  <a16:creationId xmlns:a16="http://schemas.microsoft.com/office/drawing/2014/main" id="{7E5A3737-9F25-404C-9FE1-E8B9144CFDE2}"/>
                </a:ext>
              </a:extLst>
            </p:cNvPr>
            <p:cNvSpPr txBox="1"/>
            <p:nvPr/>
          </p:nvSpPr>
          <p:spPr>
            <a:xfrm>
              <a:off x="573672" y="1135771"/>
              <a:ext cx="1485900" cy="369332"/>
            </a:xfrm>
            <a:prstGeom prst="rect">
              <a:avLst/>
            </a:prstGeom>
            <a:noFill/>
          </p:spPr>
          <p:txBody>
            <a:bodyPr wrap="square" rtlCol="0">
              <a:spAutoFit/>
            </a:bodyPr>
            <a:lstStyle/>
            <a:p>
              <a:pPr algn="ctr"/>
              <a:r>
                <a:rPr lang="en-GB" b="1" dirty="0">
                  <a:solidFill>
                    <a:srgbClr val="005743"/>
                  </a:solidFill>
                </a:rPr>
                <a:t>Equality</a:t>
              </a:r>
            </a:p>
          </p:txBody>
        </p:sp>
        <p:sp>
          <p:nvSpPr>
            <p:cNvPr id="14" name="TextBox 13">
              <a:extLst>
                <a:ext uri="{FF2B5EF4-FFF2-40B4-BE49-F238E27FC236}">
                  <a16:creationId xmlns:a16="http://schemas.microsoft.com/office/drawing/2014/main" id="{52A29C5C-98C8-4FDB-945E-33A96C336E2D}"/>
                </a:ext>
              </a:extLst>
            </p:cNvPr>
            <p:cNvSpPr txBox="1"/>
            <p:nvPr/>
          </p:nvSpPr>
          <p:spPr>
            <a:xfrm>
              <a:off x="185536" y="3549351"/>
              <a:ext cx="2236763" cy="923330"/>
            </a:xfrm>
            <a:prstGeom prst="rect">
              <a:avLst/>
            </a:prstGeom>
            <a:noFill/>
          </p:spPr>
          <p:txBody>
            <a:bodyPr wrap="square" rtlCol="0">
              <a:spAutoFit/>
            </a:bodyPr>
            <a:lstStyle/>
            <a:p>
              <a:pPr algn="ctr"/>
              <a:r>
                <a:rPr lang="en-GB" dirty="0">
                  <a:solidFill>
                    <a:srgbClr val="005743"/>
                  </a:solidFill>
                </a:rPr>
                <a:t>Everyone has access to the same football boot</a:t>
              </a:r>
            </a:p>
          </p:txBody>
        </p:sp>
      </p:grpSp>
      <p:grpSp>
        <p:nvGrpSpPr>
          <p:cNvPr id="30" name="Group 29">
            <a:extLst>
              <a:ext uri="{FF2B5EF4-FFF2-40B4-BE49-F238E27FC236}">
                <a16:creationId xmlns:a16="http://schemas.microsoft.com/office/drawing/2014/main" id="{35F066B1-447F-4248-AB55-A4293DC31462}"/>
              </a:ext>
            </a:extLst>
          </p:cNvPr>
          <p:cNvGrpSpPr/>
          <p:nvPr/>
        </p:nvGrpSpPr>
        <p:grpSpPr>
          <a:xfrm>
            <a:off x="3372013" y="1139748"/>
            <a:ext cx="2531408" cy="3323445"/>
            <a:chOff x="3372013" y="1139748"/>
            <a:chExt cx="2531408" cy="3323445"/>
          </a:xfrm>
        </p:grpSpPr>
        <p:sp>
          <p:nvSpPr>
            <p:cNvPr id="15" name="TextBox 14">
              <a:extLst>
                <a:ext uri="{FF2B5EF4-FFF2-40B4-BE49-F238E27FC236}">
                  <a16:creationId xmlns:a16="http://schemas.microsoft.com/office/drawing/2014/main" id="{12821B2B-232C-4200-B2AE-E726E3C03E1C}"/>
                </a:ext>
              </a:extLst>
            </p:cNvPr>
            <p:cNvSpPr txBox="1"/>
            <p:nvPr/>
          </p:nvSpPr>
          <p:spPr>
            <a:xfrm>
              <a:off x="3829050" y="1139748"/>
              <a:ext cx="1485900" cy="369332"/>
            </a:xfrm>
            <a:prstGeom prst="rect">
              <a:avLst/>
            </a:prstGeom>
            <a:noFill/>
          </p:spPr>
          <p:txBody>
            <a:bodyPr wrap="square" rtlCol="0">
              <a:spAutoFit/>
            </a:bodyPr>
            <a:lstStyle/>
            <a:p>
              <a:pPr algn="ctr"/>
              <a:r>
                <a:rPr lang="en-GB" b="1" dirty="0">
                  <a:solidFill>
                    <a:srgbClr val="005743"/>
                  </a:solidFill>
                </a:rPr>
                <a:t>Diversity </a:t>
              </a:r>
            </a:p>
          </p:txBody>
        </p:sp>
        <p:grpSp>
          <p:nvGrpSpPr>
            <p:cNvPr id="23" name="Group 22">
              <a:extLst>
                <a:ext uri="{FF2B5EF4-FFF2-40B4-BE49-F238E27FC236}">
                  <a16:creationId xmlns:a16="http://schemas.microsoft.com/office/drawing/2014/main" id="{E69F03DB-4102-4017-9B9F-0A4964A862B8}"/>
                </a:ext>
              </a:extLst>
            </p:cNvPr>
            <p:cNvGrpSpPr/>
            <p:nvPr/>
          </p:nvGrpSpPr>
          <p:grpSpPr>
            <a:xfrm>
              <a:off x="3619453" y="1625793"/>
              <a:ext cx="2070209" cy="1715506"/>
              <a:chOff x="3491706" y="1625793"/>
              <a:chExt cx="2070209" cy="1715506"/>
            </a:xfrm>
          </p:grpSpPr>
          <p:pic>
            <p:nvPicPr>
              <p:cNvPr id="16" name="Content Placeholder 4" descr="A picture containing icon&#10;&#10;Description automatically generated">
                <a:extLst>
                  <a:ext uri="{FF2B5EF4-FFF2-40B4-BE49-F238E27FC236}">
                    <a16:creationId xmlns:a16="http://schemas.microsoft.com/office/drawing/2014/main" id="{6136BD4D-BD19-433E-8BD0-9E0109D35F0E}"/>
                  </a:ext>
                </a:extLst>
              </p:cNvPr>
              <p:cNvPicPr>
                <a:picLocks noChangeAspect="1"/>
              </p:cNvPicPr>
              <p:nvPr/>
            </p:nvPicPr>
            <p:blipFill>
              <a:blip r:embed="rId3">
                <a:duotone>
                  <a:schemeClr val="accent5">
                    <a:shade val="45000"/>
                    <a:satMod val="135000"/>
                  </a:schemeClr>
                  <a:prstClr val="white"/>
                </a:duotone>
              </a:blip>
              <a:stretch>
                <a:fillRect/>
              </a:stretch>
            </p:blipFill>
            <p:spPr>
              <a:xfrm>
                <a:off x="3491706" y="2286000"/>
                <a:ext cx="674687" cy="285750"/>
              </a:xfrm>
              <a:prstGeom prst="rect">
                <a:avLst/>
              </a:prstGeom>
            </p:spPr>
          </p:pic>
          <p:pic>
            <p:nvPicPr>
              <p:cNvPr id="17" name="Content Placeholder 4" descr="A picture containing icon&#10;&#10;Description automatically generated">
                <a:extLst>
                  <a:ext uri="{FF2B5EF4-FFF2-40B4-BE49-F238E27FC236}">
                    <a16:creationId xmlns:a16="http://schemas.microsoft.com/office/drawing/2014/main" id="{1249C10F-7854-45BE-9CBE-5380CEC1BA2A}"/>
                  </a:ext>
                </a:extLst>
              </p:cNvPr>
              <p:cNvPicPr>
                <a:picLocks noChangeAspect="1"/>
              </p:cNvPicPr>
              <p:nvPr/>
            </p:nvPicPr>
            <p:blipFill>
              <a:blip r:embed="rId3">
                <a:duotone>
                  <a:schemeClr val="accent2">
                    <a:shade val="45000"/>
                    <a:satMod val="135000"/>
                  </a:schemeClr>
                  <a:prstClr val="white"/>
                </a:duotone>
              </a:blip>
              <a:stretch>
                <a:fillRect/>
              </a:stretch>
            </p:blipFill>
            <p:spPr>
              <a:xfrm>
                <a:off x="3492850" y="1841963"/>
                <a:ext cx="872566" cy="369558"/>
              </a:xfrm>
              <a:prstGeom prst="rect">
                <a:avLst/>
              </a:prstGeom>
            </p:spPr>
          </p:pic>
          <p:pic>
            <p:nvPicPr>
              <p:cNvPr id="18" name="Content Placeholder 4" descr="A picture containing icon&#10;&#10;Description automatically generated">
                <a:extLst>
                  <a:ext uri="{FF2B5EF4-FFF2-40B4-BE49-F238E27FC236}">
                    <a16:creationId xmlns:a16="http://schemas.microsoft.com/office/drawing/2014/main" id="{C18DC100-4E87-42CF-B7B6-256489297A49}"/>
                  </a:ext>
                </a:extLst>
              </p:cNvPr>
              <p:cNvPicPr>
                <a:picLocks noChangeAspect="1"/>
              </p:cNvPicPr>
              <p:nvPr/>
            </p:nvPicPr>
            <p:blipFill>
              <a:blip r:embed="rId3">
                <a:duotone>
                  <a:schemeClr val="bg2">
                    <a:shade val="45000"/>
                    <a:satMod val="135000"/>
                  </a:schemeClr>
                  <a:prstClr val="white"/>
                </a:duotone>
              </a:blip>
              <a:stretch>
                <a:fillRect/>
              </a:stretch>
            </p:blipFill>
            <p:spPr>
              <a:xfrm>
                <a:off x="3690729" y="2582956"/>
                <a:ext cx="674687" cy="285750"/>
              </a:xfrm>
              <a:prstGeom prst="rect">
                <a:avLst/>
              </a:prstGeom>
            </p:spPr>
          </p:pic>
          <p:pic>
            <p:nvPicPr>
              <p:cNvPr id="19" name="Content Placeholder 4" descr="A picture containing icon&#10;&#10;Description automatically generated">
                <a:extLst>
                  <a:ext uri="{FF2B5EF4-FFF2-40B4-BE49-F238E27FC236}">
                    <a16:creationId xmlns:a16="http://schemas.microsoft.com/office/drawing/2014/main" id="{B47D49A9-8AFB-470F-9ACF-932B1E2929E0}"/>
                  </a:ext>
                </a:extLst>
              </p:cNvPr>
              <p:cNvPicPr>
                <a:picLocks noChangeAspect="1"/>
              </p:cNvPicPr>
              <p:nvPr/>
            </p:nvPicPr>
            <p:blipFill>
              <a:blip r:embed="rId3"/>
              <a:stretch>
                <a:fillRect/>
              </a:stretch>
            </p:blipFill>
            <p:spPr>
              <a:xfrm>
                <a:off x="4365416" y="2206519"/>
                <a:ext cx="1075834" cy="455648"/>
              </a:xfrm>
              <a:prstGeom prst="rect">
                <a:avLst/>
              </a:prstGeom>
            </p:spPr>
          </p:pic>
          <p:pic>
            <p:nvPicPr>
              <p:cNvPr id="20" name="Content Placeholder 4" descr="A picture containing icon&#10;&#10;Description automatically generated">
                <a:extLst>
                  <a:ext uri="{FF2B5EF4-FFF2-40B4-BE49-F238E27FC236}">
                    <a16:creationId xmlns:a16="http://schemas.microsoft.com/office/drawing/2014/main" id="{4D255F54-DC90-4D4D-8A70-FAA2B45BA447}"/>
                  </a:ext>
                </a:extLst>
              </p:cNvPr>
              <p:cNvPicPr>
                <a:picLocks noChangeAspect="1"/>
              </p:cNvPicPr>
              <p:nvPr/>
            </p:nvPicPr>
            <p:blipFill>
              <a:blip r:embed="rId3"/>
              <a:stretch>
                <a:fillRect/>
              </a:stretch>
            </p:blipFill>
            <p:spPr>
              <a:xfrm flipH="1">
                <a:off x="4509970" y="1625793"/>
                <a:ext cx="674687" cy="432339"/>
              </a:xfrm>
              <a:prstGeom prst="rect">
                <a:avLst/>
              </a:prstGeom>
            </p:spPr>
          </p:pic>
          <p:pic>
            <p:nvPicPr>
              <p:cNvPr id="21" name="Content Placeholder 4" descr="A picture containing icon&#10;&#10;Description automatically generated">
                <a:extLst>
                  <a:ext uri="{FF2B5EF4-FFF2-40B4-BE49-F238E27FC236}">
                    <a16:creationId xmlns:a16="http://schemas.microsoft.com/office/drawing/2014/main" id="{74FA4FD7-E111-4CA5-8CB5-4272CD529881}"/>
                  </a:ext>
                </a:extLst>
              </p:cNvPr>
              <p:cNvPicPr>
                <a:picLocks noChangeAspect="1"/>
              </p:cNvPicPr>
              <p:nvPr/>
            </p:nvPicPr>
            <p:blipFill>
              <a:blip r:embed="rId3">
                <a:biLevel thresh="25000"/>
              </a:blip>
              <a:stretch>
                <a:fillRect/>
              </a:stretch>
            </p:blipFill>
            <p:spPr>
              <a:xfrm flipH="1">
                <a:off x="4068438" y="2908960"/>
                <a:ext cx="674687" cy="432339"/>
              </a:xfrm>
              <a:prstGeom prst="rect">
                <a:avLst/>
              </a:prstGeom>
            </p:spPr>
          </p:pic>
          <p:pic>
            <p:nvPicPr>
              <p:cNvPr id="22" name="Content Placeholder 4" descr="A picture containing icon&#10;&#10;Description automatically generated">
                <a:extLst>
                  <a:ext uri="{FF2B5EF4-FFF2-40B4-BE49-F238E27FC236}">
                    <a16:creationId xmlns:a16="http://schemas.microsoft.com/office/drawing/2014/main" id="{76D29823-6F8C-4671-AE60-0C15BB3E3D34}"/>
                  </a:ext>
                </a:extLst>
              </p:cNvPr>
              <p:cNvPicPr>
                <a:picLocks noChangeAspect="1"/>
              </p:cNvPicPr>
              <p:nvPr/>
            </p:nvPicPr>
            <p:blipFill>
              <a:blip r:embed="rId3">
                <a:duotone>
                  <a:schemeClr val="accent3">
                    <a:shade val="45000"/>
                    <a:satMod val="135000"/>
                  </a:schemeClr>
                  <a:prstClr val="white"/>
                </a:duotone>
              </a:blip>
              <a:stretch>
                <a:fillRect/>
              </a:stretch>
            </p:blipFill>
            <p:spPr>
              <a:xfrm flipH="1">
                <a:off x="4778623" y="2692789"/>
                <a:ext cx="783292" cy="432340"/>
              </a:xfrm>
              <a:prstGeom prst="rect">
                <a:avLst/>
              </a:prstGeom>
            </p:spPr>
          </p:pic>
        </p:grpSp>
        <p:sp>
          <p:nvSpPr>
            <p:cNvPr id="24" name="TextBox 23">
              <a:extLst>
                <a:ext uri="{FF2B5EF4-FFF2-40B4-BE49-F238E27FC236}">
                  <a16:creationId xmlns:a16="http://schemas.microsoft.com/office/drawing/2014/main" id="{FA9F9249-701D-468E-9181-8F8DAACADE4F}"/>
                </a:ext>
              </a:extLst>
            </p:cNvPr>
            <p:cNvSpPr txBox="1"/>
            <p:nvPr/>
          </p:nvSpPr>
          <p:spPr>
            <a:xfrm>
              <a:off x="3372013" y="3539863"/>
              <a:ext cx="2531408" cy="923330"/>
            </a:xfrm>
            <a:prstGeom prst="rect">
              <a:avLst/>
            </a:prstGeom>
            <a:noFill/>
          </p:spPr>
          <p:txBody>
            <a:bodyPr wrap="square" rtlCol="0">
              <a:spAutoFit/>
            </a:bodyPr>
            <a:lstStyle/>
            <a:p>
              <a:pPr algn="ctr"/>
              <a:r>
                <a:rPr lang="en-GB" dirty="0">
                  <a:solidFill>
                    <a:srgbClr val="005743"/>
                  </a:solidFill>
                </a:rPr>
                <a:t>Everyone has access to football boots, but they can be different </a:t>
              </a:r>
            </a:p>
          </p:txBody>
        </p:sp>
      </p:grpSp>
      <p:grpSp>
        <p:nvGrpSpPr>
          <p:cNvPr id="31" name="Group 30">
            <a:extLst>
              <a:ext uri="{FF2B5EF4-FFF2-40B4-BE49-F238E27FC236}">
                <a16:creationId xmlns:a16="http://schemas.microsoft.com/office/drawing/2014/main" id="{C971725D-F543-4411-8BE3-3EFF81C0E32C}"/>
              </a:ext>
            </a:extLst>
          </p:cNvPr>
          <p:cNvGrpSpPr/>
          <p:nvPr/>
        </p:nvGrpSpPr>
        <p:grpSpPr>
          <a:xfrm>
            <a:off x="6458260" y="1162775"/>
            <a:ext cx="2531408" cy="3032907"/>
            <a:chOff x="6458260" y="1162775"/>
            <a:chExt cx="2531408" cy="3032907"/>
          </a:xfrm>
        </p:grpSpPr>
        <p:sp>
          <p:nvSpPr>
            <p:cNvPr id="25" name="TextBox 24">
              <a:extLst>
                <a:ext uri="{FF2B5EF4-FFF2-40B4-BE49-F238E27FC236}">
                  <a16:creationId xmlns:a16="http://schemas.microsoft.com/office/drawing/2014/main" id="{5764567F-2288-41E4-BFC1-BEA0C3944C06}"/>
                </a:ext>
              </a:extLst>
            </p:cNvPr>
            <p:cNvSpPr txBox="1"/>
            <p:nvPr/>
          </p:nvSpPr>
          <p:spPr>
            <a:xfrm>
              <a:off x="6981014" y="1162775"/>
              <a:ext cx="1485900" cy="369332"/>
            </a:xfrm>
            <a:prstGeom prst="rect">
              <a:avLst/>
            </a:prstGeom>
            <a:noFill/>
          </p:spPr>
          <p:txBody>
            <a:bodyPr wrap="square" rtlCol="0">
              <a:spAutoFit/>
            </a:bodyPr>
            <a:lstStyle/>
            <a:p>
              <a:pPr algn="ctr"/>
              <a:r>
                <a:rPr lang="en-GB" b="1" dirty="0">
                  <a:solidFill>
                    <a:srgbClr val="005743"/>
                  </a:solidFill>
                </a:rPr>
                <a:t>Inclusion </a:t>
              </a:r>
            </a:p>
          </p:txBody>
        </p:sp>
        <p:pic>
          <p:nvPicPr>
            <p:cNvPr id="27" name="Picture 26">
              <a:extLst>
                <a:ext uri="{FF2B5EF4-FFF2-40B4-BE49-F238E27FC236}">
                  <a16:creationId xmlns:a16="http://schemas.microsoft.com/office/drawing/2014/main" id="{C8A7F298-565A-42DC-BEE8-CBE60A66A9E6}"/>
                </a:ext>
              </a:extLst>
            </p:cNvPr>
            <p:cNvPicPr>
              <a:picLocks noChangeAspect="1"/>
            </p:cNvPicPr>
            <p:nvPr/>
          </p:nvPicPr>
          <p:blipFill>
            <a:blip r:embed="rId4"/>
            <a:stretch>
              <a:fillRect/>
            </a:stretch>
          </p:blipFill>
          <p:spPr>
            <a:xfrm>
              <a:off x="6660561" y="1331457"/>
              <a:ext cx="2126807" cy="2126807"/>
            </a:xfrm>
            <a:prstGeom prst="rect">
              <a:avLst/>
            </a:prstGeom>
          </p:spPr>
        </p:pic>
        <p:sp>
          <p:nvSpPr>
            <p:cNvPr id="28" name="TextBox 27">
              <a:extLst>
                <a:ext uri="{FF2B5EF4-FFF2-40B4-BE49-F238E27FC236}">
                  <a16:creationId xmlns:a16="http://schemas.microsoft.com/office/drawing/2014/main" id="{2497A731-F6C1-4827-8B78-D09F2BDF7596}"/>
                </a:ext>
              </a:extLst>
            </p:cNvPr>
            <p:cNvSpPr txBox="1"/>
            <p:nvPr/>
          </p:nvSpPr>
          <p:spPr>
            <a:xfrm>
              <a:off x="6458260" y="3549351"/>
              <a:ext cx="2531408" cy="646331"/>
            </a:xfrm>
            <a:prstGeom prst="rect">
              <a:avLst/>
            </a:prstGeom>
            <a:noFill/>
          </p:spPr>
          <p:txBody>
            <a:bodyPr wrap="square" rtlCol="0">
              <a:spAutoFit/>
            </a:bodyPr>
            <a:lstStyle/>
            <a:p>
              <a:pPr algn="ctr"/>
              <a:r>
                <a:rPr lang="en-GB" dirty="0">
                  <a:solidFill>
                    <a:srgbClr val="005743"/>
                  </a:solidFill>
                </a:rPr>
                <a:t>The football boots can touch the ball </a:t>
              </a:r>
            </a:p>
          </p:txBody>
        </p:sp>
      </p:grpSp>
    </p:spTree>
    <p:extLst>
      <p:ext uri="{BB962C8B-B14F-4D97-AF65-F5344CB8AC3E}">
        <p14:creationId xmlns:p14="http://schemas.microsoft.com/office/powerpoint/2010/main" val="2251735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Karla" pitchFamily="2" charset="0"/>
              </a:rPr>
              <a:t>What is Equality, Diversity &amp; Inclusion? </a:t>
            </a:r>
          </a:p>
        </p:txBody>
      </p:sp>
      <p:sp>
        <p:nvSpPr>
          <p:cNvPr id="15" name="TextBox 14">
            <a:extLst>
              <a:ext uri="{FF2B5EF4-FFF2-40B4-BE49-F238E27FC236}">
                <a16:creationId xmlns:a16="http://schemas.microsoft.com/office/drawing/2014/main" id="{12821B2B-232C-4200-B2AE-E726E3C03E1C}"/>
              </a:ext>
            </a:extLst>
          </p:cNvPr>
          <p:cNvSpPr txBox="1"/>
          <p:nvPr/>
        </p:nvSpPr>
        <p:spPr>
          <a:xfrm>
            <a:off x="3643514" y="1133702"/>
            <a:ext cx="1485900" cy="369332"/>
          </a:xfrm>
          <a:prstGeom prst="rect">
            <a:avLst/>
          </a:prstGeom>
          <a:noFill/>
        </p:spPr>
        <p:txBody>
          <a:bodyPr wrap="square" rtlCol="0">
            <a:spAutoFit/>
          </a:bodyPr>
          <a:lstStyle/>
          <a:p>
            <a:pPr algn="ctr"/>
            <a:r>
              <a:rPr lang="en-GB" b="1" dirty="0">
                <a:solidFill>
                  <a:srgbClr val="005743"/>
                </a:solidFill>
              </a:rPr>
              <a:t>Diversity </a:t>
            </a:r>
          </a:p>
        </p:txBody>
      </p:sp>
      <p:sp>
        <p:nvSpPr>
          <p:cNvPr id="24" name="TextBox 23">
            <a:extLst>
              <a:ext uri="{FF2B5EF4-FFF2-40B4-BE49-F238E27FC236}">
                <a16:creationId xmlns:a16="http://schemas.microsoft.com/office/drawing/2014/main" id="{FA9F9249-701D-468E-9181-8F8DAACADE4F}"/>
              </a:ext>
            </a:extLst>
          </p:cNvPr>
          <p:cNvSpPr txBox="1"/>
          <p:nvPr/>
        </p:nvSpPr>
        <p:spPr>
          <a:xfrm>
            <a:off x="3186477" y="3533817"/>
            <a:ext cx="2531408" cy="369332"/>
          </a:xfrm>
          <a:prstGeom prst="rect">
            <a:avLst/>
          </a:prstGeom>
          <a:noFill/>
        </p:spPr>
        <p:txBody>
          <a:bodyPr wrap="square" rtlCol="0">
            <a:spAutoFit/>
          </a:bodyPr>
          <a:lstStyle/>
          <a:p>
            <a:pPr algn="ctr"/>
            <a:r>
              <a:rPr lang="en-GB" dirty="0">
                <a:solidFill>
                  <a:srgbClr val="005743"/>
                </a:solidFill>
              </a:rPr>
              <a:t> </a:t>
            </a:r>
          </a:p>
        </p:txBody>
      </p:sp>
      <p:grpSp>
        <p:nvGrpSpPr>
          <p:cNvPr id="3" name="Group 2">
            <a:extLst>
              <a:ext uri="{FF2B5EF4-FFF2-40B4-BE49-F238E27FC236}">
                <a16:creationId xmlns:a16="http://schemas.microsoft.com/office/drawing/2014/main" id="{69CB9B79-155C-4CB2-8716-63610BEFDA18}"/>
              </a:ext>
            </a:extLst>
          </p:cNvPr>
          <p:cNvGrpSpPr/>
          <p:nvPr/>
        </p:nvGrpSpPr>
        <p:grpSpPr>
          <a:xfrm>
            <a:off x="0" y="1129725"/>
            <a:ext cx="2236763" cy="3336910"/>
            <a:chOff x="185536" y="1135771"/>
            <a:chExt cx="2236763" cy="3336910"/>
          </a:xfrm>
        </p:grpSpPr>
        <p:sp>
          <p:nvSpPr>
            <p:cNvPr id="13" name="TextBox 12">
              <a:extLst>
                <a:ext uri="{FF2B5EF4-FFF2-40B4-BE49-F238E27FC236}">
                  <a16:creationId xmlns:a16="http://schemas.microsoft.com/office/drawing/2014/main" id="{7E5A3737-9F25-404C-9FE1-E8B9144CFDE2}"/>
                </a:ext>
              </a:extLst>
            </p:cNvPr>
            <p:cNvSpPr txBox="1"/>
            <p:nvPr/>
          </p:nvSpPr>
          <p:spPr>
            <a:xfrm>
              <a:off x="543141" y="1135771"/>
              <a:ext cx="1485900" cy="369332"/>
            </a:xfrm>
            <a:prstGeom prst="rect">
              <a:avLst/>
            </a:prstGeom>
            <a:noFill/>
          </p:spPr>
          <p:txBody>
            <a:bodyPr wrap="square" rtlCol="0">
              <a:spAutoFit/>
            </a:bodyPr>
            <a:lstStyle/>
            <a:p>
              <a:pPr algn="ctr"/>
              <a:r>
                <a:rPr lang="en-GB" b="1" dirty="0">
                  <a:solidFill>
                    <a:srgbClr val="005743"/>
                  </a:solidFill>
                </a:rPr>
                <a:t>Equality</a:t>
              </a:r>
            </a:p>
          </p:txBody>
        </p:sp>
        <p:sp>
          <p:nvSpPr>
            <p:cNvPr id="14" name="TextBox 13">
              <a:extLst>
                <a:ext uri="{FF2B5EF4-FFF2-40B4-BE49-F238E27FC236}">
                  <a16:creationId xmlns:a16="http://schemas.microsoft.com/office/drawing/2014/main" id="{52A29C5C-98C8-4FDB-945E-33A96C336E2D}"/>
                </a:ext>
              </a:extLst>
            </p:cNvPr>
            <p:cNvSpPr txBox="1"/>
            <p:nvPr/>
          </p:nvSpPr>
          <p:spPr>
            <a:xfrm>
              <a:off x="185536" y="3549351"/>
              <a:ext cx="2236763" cy="923330"/>
            </a:xfrm>
            <a:prstGeom prst="rect">
              <a:avLst/>
            </a:prstGeom>
            <a:noFill/>
          </p:spPr>
          <p:txBody>
            <a:bodyPr wrap="square" rtlCol="0">
              <a:spAutoFit/>
            </a:bodyPr>
            <a:lstStyle/>
            <a:p>
              <a:pPr algn="ctr"/>
              <a:r>
                <a:rPr lang="en-GB" dirty="0">
                  <a:solidFill>
                    <a:srgbClr val="005743"/>
                  </a:solidFill>
                </a:rPr>
                <a:t>Everyone has the same #9 shirt &amp; play striker </a:t>
              </a:r>
            </a:p>
          </p:txBody>
        </p:sp>
        <p:grpSp>
          <p:nvGrpSpPr>
            <p:cNvPr id="6" name="Group 5">
              <a:extLst>
                <a:ext uri="{FF2B5EF4-FFF2-40B4-BE49-F238E27FC236}">
                  <a16:creationId xmlns:a16="http://schemas.microsoft.com/office/drawing/2014/main" id="{F60A117B-E20D-4339-ABE0-BFA86EB35305}"/>
                </a:ext>
              </a:extLst>
            </p:cNvPr>
            <p:cNvGrpSpPr/>
            <p:nvPr/>
          </p:nvGrpSpPr>
          <p:grpSpPr>
            <a:xfrm>
              <a:off x="842251" y="1854302"/>
              <a:ext cx="923331" cy="923331"/>
              <a:chOff x="842251" y="1854302"/>
              <a:chExt cx="923331" cy="923331"/>
            </a:xfrm>
          </p:grpSpPr>
          <p:pic>
            <p:nvPicPr>
              <p:cNvPr id="4" name="Picture 3" descr="Icon&#10;&#10;Description automatically generated">
                <a:extLst>
                  <a:ext uri="{FF2B5EF4-FFF2-40B4-BE49-F238E27FC236}">
                    <a16:creationId xmlns:a16="http://schemas.microsoft.com/office/drawing/2014/main" id="{1FE597D1-D091-4385-95D4-F07F88979D79}"/>
                  </a:ext>
                </a:extLst>
              </p:cNvPr>
              <p:cNvPicPr>
                <a:picLocks noChangeAspect="1"/>
              </p:cNvPicPr>
              <p:nvPr/>
            </p:nvPicPr>
            <p:blipFill>
              <a:blip r:embed="rId3"/>
              <a:stretch>
                <a:fillRect/>
              </a:stretch>
            </p:blipFill>
            <p:spPr>
              <a:xfrm>
                <a:off x="842251" y="1854302"/>
                <a:ext cx="923331" cy="923331"/>
              </a:xfrm>
              <a:prstGeom prst="rect">
                <a:avLst/>
              </a:prstGeom>
            </p:spPr>
          </p:pic>
          <p:sp>
            <p:nvSpPr>
              <p:cNvPr id="5" name="TextBox 4">
                <a:extLst>
                  <a:ext uri="{FF2B5EF4-FFF2-40B4-BE49-F238E27FC236}">
                    <a16:creationId xmlns:a16="http://schemas.microsoft.com/office/drawing/2014/main" id="{A8AFE1C0-BDB8-4C48-8FC6-1EC08EAB7F03}"/>
                  </a:ext>
                </a:extLst>
              </p:cNvPr>
              <p:cNvSpPr txBox="1"/>
              <p:nvPr/>
            </p:nvSpPr>
            <p:spPr>
              <a:xfrm>
                <a:off x="1162722" y="2157895"/>
                <a:ext cx="282388" cy="369332"/>
              </a:xfrm>
              <a:prstGeom prst="rect">
                <a:avLst/>
              </a:prstGeom>
              <a:noFill/>
            </p:spPr>
            <p:txBody>
              <a:bodyPr wrap="square" rtlCol="0">
                <a:spAutoFit/>
              </a:bodyPr>
              <a:lstStyle/>
              <a:p>
                <a:r>
                  <a:rPr lang="en-GB" dirty="0">
                    <a:solidFill>
                      <a:srgbClr val="002060"/>
                    </a:solidFill>
                  </a:rPr>
                  <a:t>9</a:t>
                </a:r>
              </a:p>
            </p:txBody>
          </p:sp>
        </p:grpSp>
      </p:grpSp>
      <p:grpSp>
        <p:nvGrpSpPr>
          <p:cNvPr id="7" name="Group 6">
            <a:extLst>
              <a:ext uri="{FF2B5EF4-FFF2-40B4-BE49-F238E27FC236}">
                <a16:creationId xmlns:a16="http://schemas.microsoft.com/office/drawing/2014/main" id="{AB27853D-9863-487C-A0F6-EC6634017283}"/>
              </a:ext>
            </a:extLst>
          </p:cNvPr>
          <p:cNvGrpSpPr/>
          <p:nvPr/>
        </p:nvGrpSpPr>
        <p:grpSpPr>
          <a:xfrm>
            <a:off x="3144453" y="1576264"/>
            <a:ext cx="2747116" cy="1938551"/>
            <a:chOff x="3329989" y="1582310"/>
            <a:chExt cx="2747116" cy="1938551"/>
          </a:xfrm>
        </p:grpSpPr>
        <p:grpSp>
          <p:nvGrpSpPr>
            <p:cNvPr id="32" name="Group 31">
              <a:extLst>
                <a:ext uri="{FF2B5EF4-FFF2-40B4-BE49-F238E27FC236}">
                  <a16:creationId xmlns:a16="http://schemas.microsoft.com/office/drawing/2014/main" id="{C8581C81-43DD-41A6-AD2F-94C220C51C94}"/>
                </a:ext>
              </a:extLst>
            </p:cNvPr>
            <p:cNvGrpSpPr/>
            <p:nvPr/>
          </p:nvGrpSpPr>
          <p:grpSpPr>
            <a:xfrm>
              <a:off x="3329989" y="1611456"/>
              <a:ext cx="923331" cy="923331"/>
              <a:chOff x="842251" y="1854302"/>
              <a:chExt cx="923331" cy="923331"/>
            </a:xfrm>
          </p:grpSpPr>
          <p:pic>
            <p:nvPicPr>
              <p:cNvPr id="33" name="Picture 32" descr="Icon&#10;&#10;Description automatically generated">
                <a:extLst>
                  <a:ext uri="{FF2B5EF4-FFF2-40B4-BE49-F238E27FC236}">
                    <a16:creationId xmlns:a16="http://schemas.microsoft.com/office/drawing/2014/main" id="{AC2738E7-0DCF-4DD9-8DD6-D8DE2F58CE4A}"/>
                  </a:ext>
                </a:extLst>
              </p:cNvPr>
              <p:cNvPicPr>
                <a:picLocks noChangeAspect="1"/>
              </p:cNvPicPr>
              <p:nvPr/>
            </p:nvPicPr>
            <p:blipFill>
              <a:blip r:embed="rId3"/>
              <a:stretch>
                <a:fillRect/>
              </a:stretch>
            </p:blipFill>
            <p:spPr>
              <a:xfrm>
                <a:off x="842251" y="1854302"/>
                <a:ext cx="923331" cy="923331"/>
              </a:xfrm>
              <a:prstGeom prst="rect">
                <a:avLst/>
              </a:prstGeom>
            </p:spPr>
          </p:pic>
          <p:sp>
            <p:nvSpPr>
              <p:cNvPr id="34" name="TextBox 33">
                <a:extLst>
                  <a:ext uri="{FF2B5EF4-FFF2-40B4-BE49-F238E27FC236}">
                    <a16:creationId xmlns:a16="http://schemas.microsoft.com/office/drawing/2014/main" id="{EBA41807-A09B-4F17-A80C-D000DC8AE611}"/>
                  </a:ext>
                </a:extLst>
              </p:cNvPr>
              <p:cNvSpPr txBox="1"/>
              <p:nvPr/>
            </p:nvSpPr>
            <p:spPr>
              <a:xfrm>
                <a:off x="1162722" y="2157895"/>
                <a:ext cx="282388" cy="369332"/>
              </a:xfrm>
              <a:prstGeom prst="rect">
                <a:avLst/>
              </a:prstGeom>
              <a:noFill/>
            </p:spPr>
            <p:txBody>
              <a:bodyPr wrap="square" rtlCol="0">
                <a:spAutoFit/>
              </a:bodyPr>
              <a:lstStyle/>
              <a:p>
                <a:r>
                  <a:rPr lang="en-GB" dirty="0">
                    <a:solidFill>
                      <a:srgbClr val="002060"/>
                    </a:solidFill>
                  </a:rPr>
                  <a:t>9</a:t>
                </a:r>
              </a:p>
            </p:txBody>
          </p:sp>
        </p:grpSp>
        <p:grpSp>
          <p:nvGrpSpPr>
            <p:cNvPr id="35" name="Group 34">
              <a:extLst>
                <a:ext uri="{FF2B5EF4-FFF2-40B4-BE49-F238E27FC236}">
                  <a16:creationId xmlns:a16="http://schemas.microsoft.com/office/drawing/2014/main" id="{1236A924-00E5-4B9D-BBB2-8A228A608369}"/>
                </a:ext>
              </a:extLst>
            </p:cNvPr>
            <p:cNvGrpSpPr/>
            <p:nvPr/>
          </p:nvGrpSpPr>
          <p:grpSpPr>
            <a:xfrm>
              <a:off x="4253321" y="1769529"/>
              <a:ext cx="923331" cy="923331"/>
              <a:chOff x="842251" y="1854302"/>
              <a:chExt cx="923331" cy="923331"/>
            </a:xfrm>
          </p:grpSpPr>
          <p:pic>
            <p:nvPicPr>
              <p:cNvPr id="36" name="Picture 35" descr="Icon&#10;&#10;Description automatically generated">
                <a:extLst>
                  <a:ext uri="{FF2B5EF4-FFF2-40B4-BE49-F238E27FC236}">
                    <a16:creationId xmlns:a16="http://schemas.microsoft.com/office/drawing/2014/main" id="{9955402D-D14C-41F0-AAB3-8A67AE32B011}"/>
                  </a:ext>
                </a:extLst>
              </p:cNvPr>
              <p:cNvPicPr>
                <a:picLocks noChangeAspect="1"/>
              </p:cNvPicPr>
              <p:nvPr/>
            </p:nvPicPr>
            <p:blipFill>
              <a:blip r:embed="rId3"/>
              <a:stretch>
                <a:fillRect/>
              </a:stretch>
            </p:blipFill>
            <p:spPr>
              <a:xfrm>
                <a:off x="842251" y="1854302"/>
                <a:ext cx="923331" cy="923331"/>
              </a:xfrm>
              <a:prstGeom prst="rect">
                <a:avLst/>
              </a:prstGeom>
            </p:spPr>
          </p:pic>
          <p:sp>
            <p:nvSpPr>
              <p:cNvPr id="37" name="TextBox 36">
                <a:extLst>
                  <a:ext uri="{FF2B5EF4-FFF2-40B4-BE49-F238E27FC236}">
                    <a16:creationId xmlns:a16="http://schemas.microsoft.com/office/drawing/2014/main" id="{0DCBF6D7-C556-4913-985F-3ECCA8542ED0}"/>
                  </a:ext>
                </a:extLst>
              </p:cNvPr>
              <p:cNvSpPr txBox="1"/>
              <p:nvPr/>
            </p:nvSpPr>
            <p:spPr>
              <a:xfrm>
                <a:off x="1162722" y="2157895"/>
                <a:ext cx="282388" cy="369332"/>
              </a:xfrm>
              <a:prstGeom prst="rect">
                <a:avLst/>
              </a:prstGeom>
              <a:noFill/>
            </p:spPr>
            <p:txBody>
              <a:bodyPr wrap="square" rtlCol="0">
                <a:spAutoFit/>
              </a:bodyPr>
              <a:lstStyle/>
              <a:p>
                <a:r>
                  <a:rPr lang="en-GB" dirty="0">
                    <a:solidFill>
                      <a:srgbClr val="002060"/>
                    </a:solidFill>
                  </a:rPr>
                  <a:t>9</a:t>
                </a:r>
              </a:p>
            </p:txBody>
          </p:sp>
        </p:grpSp>
        <p:grpSp>
          <p:nvGrpSpPr>
            <p:cNvPr id="38" name="Group 37">
              <a:extLst>
                <a:ext uri="{FF2B5EF4-FFF2-40B4-BE49-F238E27FC236}">
                  <a16:creationId xmlns:a16="http://schemas.microsoft.com/office/drawing/2014/main" id="{8A902A16-049E-47E7-9F25-CE9EE8498525}"/>
                </a:ext>
              </a:extLst>
            </p:cNvPr>
            <p:cNvGrpSpPr/>
            <p:nvPr/>
          </p:nvGrpSpPr>
          <p:grpSpPr>
            <a:xfrm>
              <a:off x="5153774" y="1582310"/>
              <a:ext cx="923331" cy="923331"/>
              <a:chOff x="842251" y="1854302"/>
              <a:chExt cx="923331" cy="923331"/>
            </a:xfrm>
          </p:grpSpPr>
          <p:pic>
            <p:nvPicPr>
              <p:cNvPr id="39" name="Picture 38" descr="Icon&#10;&#10;Description automatically generated">
                <a:extLst>
                  <a:ext uri="{FF2B5EF4-FFF2-40B4-BE49-F238E27FC236}">
                    <a16:creationId xmlns:a16="http://schemas.microsoft.com/office/drawing/2014/main" id="{A80E51D9-0D32-49DB-A26A-4ABADD179861}"/>
                  </a:ext>
                </a:extLst>
              </p:cNvPr>
              <p:cNvPicPr>
                <a:picLocks noChangeAspect="1"/>
              </p:cNvPicPr>
              <p:nvPr/>
            </p:nvPicPr>
            <p:blipFill>
              <a:blip r:embed="rId3"/>
              <a:stretch>
                <a:fillRect/>
              </a:stretch>
            </p:blipFill>
            <p:spPr>
              <a:xfrm>
                <a:off x="842251" y="1854302"/>
                <a:ext cx="923331" cy="923331"/>
              </a:xfrm>
              <a:prstGeom prst="rect">
                <a:avLst/>
              </a:prstGeom>
            </p:spPr>
          </p:pic>
          <p:sp>
            <p:nvSpPr>
              <p:cNvPr id="40" name="TextBox 39">
                <a:extLst>
                  <a:ext uri="{FF2B5EF4-FFF2-40B4-BE49-F238E27FC236}">
                    <a16:creationId xmlns:a16="http://schemas.microsoft.com/office/drawing/2014/main" id="{9CF5FDE8-6009-4472-8B0E-63462C39A788}"/>
                  </a:ext>
                </a:extLst>
              </p:cNvPr>
              <p:cNvSpPr txBox="1"/>
              <p:nvPr/>
            </p:nvSpPr>
            <p:spPr>
              <a:xfrm>
                <a:off x="1162722" y="2157895"/>
                <a:ext cx="282388" cy="369332"/>
              </a:xfrm>
              <a:prstGeom prst="rect">
                <a:avLst/>
              </a:prstGeom>
              <a:noFill/>
            </p:spPr>
            <p:txBody>
              <a:bodyPr wrap="square" rtlCol="0">
                <a:spAutoFit/>
              </a:bodyPr>
              <a:lstStyle/>
              <a:p>
                <a:r>
                  <a:rPr lang="en-GB" dirty="0">
                    <a:solidFill>
                      <a:srgbClr val="002060"/>
                    </a:solidFill>
                  </a:rPr>
                  <a:t>9</a:t>
                </a:r>
              </a:p>
            </p:txBody>
          </p:sp>
        </p:grpSp>
        <p:grpSp>
          <p:nvGrpSpPr>
            <p:cNvPr id="41" name="Group 40">
              <a:extLst>
                <a:ext uri="{FF2B5EF4-FFF2-40B4-BE49-F238E27FC236}">
                  <a16:creationId xmlns:a16="http://schemas.microsoft.com/office/drawing/2014/main" id="{A6AF7FF4-6B58-4EA6-A14A-0CAF202CFE99}"/>
                </a:ext>
              </a:extLst>
            </p:cNvPr>
            <p:cNvGrpSpPr/>
            <p:nvPr/>
          </p:nvGrpSpPr>
          <p:grpSpPr>
            <a:xfrm>
              <a:off x="3605688" y="2571750"/>
              <a:ext cx="923331" cy="923331"/>
              <a:chOff x="842251" y="1854302"/>
              <a:chExt cx="923331" cy="923331"/>
            </a:xfrm>
          </p:grpSpPr>
          <p:pic>
            <p:nvPicPr>
              <p:cNvPr id="42" name="Picture 41" descr="Icon&#10;&#10;Description automatically generated">
                <a:extLst>
                  <a:ext uri="{FF2B5EF4-FFF2-40B4-BE49-F238E27FC236}">
                    <a16:creationId xmlns:a16="http://schemas.microsoft.com/office/drawing/2014/main" id="{885AFCC6-C734-4D75-AC57-4E6BB87E9A83}"/>
                  </a:ext>
                </a:extLst>
              </p:cNvPr>
              <p:cNvPicPr>
                <a:picLocks noChangeAspect="1"/>
              </p:cNvPicPr>
              <p:nvPr/>
            </p:nvPicPr>
            <p:blipFill>
              <a:blip r:embed="rId3"/>
              <a:stretch>
                <a:fillRect/>
              </a:stretch>
            </p:blipFill>
            <p:spPr>
              <a:xfrm>
                <a:off x="842251" y="1854302"/>
                <a:ext cx="923331" cy="923331"/>
              </a:xfrm>
              <a:prstGeom prst="rect">
                <a:avLst/>
              </a:prstGeom>
            </p:spPr>
          </p:pic>
          <p:sp>
            <p:nvSpPr>
              <p:cNvPr id="43" name="TextBox 42">
                <a:extLst>
                  <a:ext uri="{FF2B5EF4-FFF2-40B4-BE49-F238E27FC236}">
                    <a16:creationId xmlns:a16="http://schemas.microsoft.com/office/drawing/2014/main" id="{55207C56-4A78-47A0-BC69-2D42C7DBBCF9}"/>
                  </a:ext>
                </a:extLst>
              </p:cNvPr>
              <p:cNvSpPr txBox="1"/>
              <p:nvPr/>
            </p:nvSpPr>
            <p:spPr>
              <a:xfrm>
                <a:off x="1162722" y="2157895"/>
                <a:ext cx="282388" cy="369332"/>
              </a:xfrm>
              <a:prstGeom prst="rect">
                <a:avLst/>
              </a:prstGeom>
              <a:noFill/>
            </p:spPr>
            <p:txBody>
              <a:bodyPr wrap="square" rtlCol="0">
                <a:spAutoFit/>
              </a:bodyPr>
              <a:lstStyle/>
              <a:p>
                <a:r>
                  <a:rPr lang="en-GB" dirty="0">
                    <a:solidFill>
                      <a:srgbClr val="002060"/>
                    </a:solidFill>
                  </a:rPr>
                  <a:t>9</a:t>
                </a:r>
              </a:p>
            </p:txBody>
          </p:sp>
        </p:grpSp>
        <p:grpSp>
          <p:nvGrpSpPr>
            <p:cNvPr id="44" name="Group 43">
              <a:extLst>
                <a:ext uri="{FF2B5EF4-FFF2-40B4-BE49-F238E27FC236}">
                  <a16:creationId xmlns:a16="http://schemas.microsoft.com/office/drawing/2014/main" id="{23886DFF-B631-40F1-A519-1F4FDBD85BF8}"/>
                </a:ext>
              </a:extLst>
            </p:cNvPr>
            <p:cNvGrpSpPr/>
            <p:nvPr/>
          </p:nvGrpSpPr>
          <p:grpSpPr>
            <a:xfrm>
              <a:off x="4853284" y="2597530"/>
              <a:ext cx="923331" cy="923331"/>
              <a:chOff x="842251" y="1854302"/>
              <a:chExt cx="923331" cy="923331"/>
            </a:xfrm>
          </p:grpSpPr>
          <p:pic>
            <p:nvPicPr>
              <p:cNvPr id="45" name="Picture 44" descr="Icon&#10;&#10;Description automatically generated">
                <a:extLst>
                  <a:ext uri="{FF2B5EF4-FFF2-40B4-BE49-F238E27FC236}">
                    <a16:creationId xmlns:a16="http://schemas.microsoft.com/office/drawing/2014/main" id="{4DD608B3-EDBB-4B39-9F6E-84E13C93ACBA}"/>
                  </a:ext>
                </a:extLst>
              </p:cNvPr>
              <p:cNvPicPr>
                <a:picLocks noChangeAspect="1"/>
              </p:cNvPicPr>
              <p:nvPr/>
            </p:nvPicPr>
            <p:blipFill>
              <a:blip r:embed="rId3"/>
              <a:stretch>
                <a:fillRect/>
              </a:stretch>
            </p:blipFill>
            <p:spPr>
              <a:xfrm>
                <a:off x="842251" y="1854302"/>
                <a:ext cx="923331" cy="923331"/>
              </a:xfrm>
              <a:prstGeom prst="rect">
                <a:avLst/>
              </a:prstGeom>
            </p:spPr>
          </p:pic>
          <p:sp>
            <p:nvSpPr>
              <p:cNvPr id="46" name="TextBox 45">
                <a:extLst>
                  <a:ext uri="{FF2B5EF4-FFF2-40B4-BE49-F238E27FC236}">
                    <a16:creationId xmlns:a16="http://schemas.microsoft.com/office/drawing/2014/main" id="{131AF2BF-A437-46AE-8087-3DF32F4CDF24}"/>
                  </a:ext>
                </a:extLst>
              </p:cNvPr>
              <p:cNvSpPr txBox="1"/>
              <p:nvPr/>
            </p:nvSpPr>
            <p:spPr>
              <a:xfrm>
                <a:off x="1162722" y="2157895"/>
                <a:ext cx="282388" cy="369332"/>
              </a:xfrm>
              <a:prstGeom prst="rect">
                <a:avLst/>
              </a:prstGeom>
              <a:noFill/>
            </p:spPr>
            <p:txBody>
              <a:bodyPr wrap="square" rtlCol="0">
                <a:spAutoFit/>
              </a:bodyPr>
              <a:lstStyle/>
              <a:p>
                <a:r>
                  <a:rPr lang="en-GB" dirty="0">
                    <a:solidFill>
                      <a:srgbClr val="002060"/>
                    </a:solidFill>
                  </a:rPr>
                  <a:t>9</a:t>
                </a:r>
              </a:p>
            </p:txBody>
          </p:sp>
        </p:grpSp>
      </p:grpSp>
      <p:grpSp>
        <p:nvGrpSpPr>
          <p:cNvPr id="50" name="Group 49">
            <a:extLst>
              <a:ext uri="{FF2B5EF4-FFF2-40B4-BE49-F238E27FC236}">
                <a16:creationId xmlns:a16="http://schemas.microsoft.com/office/drawing/2014/main" id="{F64B0AC6-A4F4-4981-AD11-7EECAFF268B3}"/>
              </a:ext>
            </a:extLst>
          </p:cNvPr>
          <p:cNvGrpSpPr/>
          <p:nvPr/>
        </p:nvGrpSpPr>
        <p:grpSpPr>
          <a:xfrm>
            <a:off x="3140660" y="1575792"/>
            <a:ext cx="2747116" cy="1938551"/>
            <a:chOff x="3329989" y="1582310"/>
            <a:chExt cx="2747116" cy="1938551"/>
          </a:xfrm>
        </p:grpSpPr>
        <p:grpSp>
          <p:nvGrpSpPr>
            <p:cNvPr id="51" name="Group 50">
              <a:extLst>
                <a:ext uri="{FF2B5EF4-FFF2-40B4-BE49-F238E27FC236}">
                  <a16:creationId xmlns:a16="http://schemas.microsoft.com/office/drawing/2014/main" id="{579D301C-28F1-4EC0-B33B-C286327A6713}"/>
                </a:ext>
              </a:extLst>
            </p:cNvPr>
            <p:cNvGrpSpPr/>
            <p:nvPr/>
          </p:nvGrpSpPr>
          <p:grpSpPr>
            <a:xfrm>
              <a:off x="3329989" y="1611456"/>
              <a:ext cx="923331" cy="923331"/>
              <a:chOff x="842251" y="1854302"/>
              <a:chExt cx="923331" cy="923331"/>
            </a:xfrm>
          </p:grpSpPr>
          <p:pic>
            <p:nvPicPr>
              <p:cNvPr id="64" name="Picture 63" descr="Icon&#10;&#10;Description automatically generated">
                <a:extLst>
                  <a:ext uri="{FF2B5EF4-FFF2-40B4-BE49-F238E27FC236}">
                    <a16:creationId xmlns:a16="http://schemas.microsoft.com/office/drawing/2014/main" id="{2B09BD91-8454-4568-A6B6-EB6E2602AA27}"/>
                  </a:ext>
                </a:extLst>
              </p:cNvPr>
              <p:cNvPicPr>
                <a:picLocks noChangeAspect="1"/>
              </p:cNvPicPr>
              <p:nvPr/>
            </p:nvPicPr>
            <p:blipFill>
              <a:blip r:embed="rId3"/>
              <a:stretch>
                <a:fillRect/>
              </a:stretch>
            </p:blipFill>
            <p:spPr>
              <a:xfrm>
                <a:off x="842251" y="1854302"/>
                <a:ext cx="923331" cy="923331"/>
              </a:xfrm>
              <a:prstGeom prst="rect">
                <a:avLst/>
              </a:prstGeom>
            </p:spPr>
          </p:pic>
          <p:sp>
            <p:nvSpPr>
              <p:cNvPr id="65" name="TextBox 64">
                <a:extLst>
                  <a:ext uri="{FF2B5EF4-FFF2-40B4-BE49-F238E27FC236}">
                    <a16:creationId xmlns:a16="http://schemas.microsoft.com/office/drawing/2014/main" id="{BE181669-340B-4676-B732-3801450754C9}"/>
                  </a:ext>
                </a:extLst>
              </p:cNvPr>
              <p:cNvSpPr txBox="1"/>
              <p:nvPr/>
            </p:nvSpPr>
            <p:spPr>
              <a:xfrm>
                <a:off x="1162722" y="2157895"/>
                <a:ext cx="282388" cy="369332"/>
              </a:xfrm>
              <a:prstGeom prst="rect">
                <a:avLst/>
              </a:prstGeom>
              <a:noFill/>
            </p:spPr>
            <p:txBody>
              <a:bodyPr wrap="square" rtlCol="0">
                <a:spAutoFit/>
              </a:bodyPr>
              <a:lstStyle/>
              <a:p>
                <a:r>
                  <a:rPr lang="en-GB" dirty="0">
                    <a:solidFill>
                      <a:srgbClr val="002060"/>
                    </a:solidFill>
                  </a:rPr>
                  <a:t>1</a:t>
                </a:r>
              </a:p>
            </p:txBody>
          </p:sp>
        </p:grpSp>
        <p:grpSp>
          <p:nvGrpSpPr>
            <p:cNvPr id="52" name="Group 51">
              <a:extLst>
                <a:ext uri="{FF2B5EF4-FFF2-40B4-BE49-F238E27FC236}">
                  <a16:creationId xmlns:a16="http://schemas.microsoft.com/office/drawing/2014/main" id="{C0D07CCE-D6FC-451E-AC67-23EAA5DA1C25}"/>
                </a:ext>
              </a:extLst>
            </p:cNvPr>
            <p:cNvGrpSpPr/>
            <p:nvPr/>
          </p:nvGrpSpPr>
          <p:grpSpPr>
            <a:xfrm>
              <a:off x="4253321" y="1769529"/>
              <a:ext cx="923331" cy="923331"/>
              <a:chOff x="842251" y="1854302"/>
              <a:chExt cx="923331" cy="923331"/>
            </a:xfrm>
          </p:grpSpPr>
          <p:pic>
            <p:nvPicPr>
              <p:cNvPr id="62" name="Picture 61" descr="Icon&#10;&#10;Description automatically generated">
                <a:extLst>
                  <a:ext uri="{FF2B5EF4-FFF2-40B4-BE49-F238E27FC236}">
                    <a16:creationId xmlns:a16="http://schemas.microsoft.com/office/drawing/2014/main" id="{EBEE6B0F-50FD-4824-BE45-306581AB7D46}"/>
                  </a:ext>
                </a:extLst>
              </p:cNvPr>
              <p:cNvPicPr>
                <a:picLocks noChangeAspect="1"/>
              </p:cNvPicPr>
              <p:nvPr/>
            </p:nvPicPr>
            <p:blipFill>
              <a:blip r:embed="rId3"/>
              <a:stretch>
                <a:fillRect/>
              </a:stretch>
            </p:blipFill>
            <p:spPr>
              <a:xfrm>
                <a:off x="842251" y="1854302"/>
                <a:ext cx="923331" cy="923331"/>
              </a:xfrm>
              <a:prstGeom prst="rect">
                <a:avLst/>
              </a:prstGeom>
            </p:spPr>
          </p:pic>
          <p:sp>
            <p:nvSpPr>
              <p:cNvPr id="63" name="TextBox 62">
                <a:extLst>
                  <a:ext uri="{FF2B5EF4-FFF2-40B4-BE49-F238E27FC236}">
                    <a16:creationId xmlns:a16="http://schemas.microsoft.com/office/drawing/2014/main" id="{50E53173-1FFC-4222-81CC-620A84D087CC}"/>
                  </a:ext>
                </a:extLst>
              </p:cNvPr>
              <p:cNvSpPr txBox="1"/>
              <p:nvPr/>
            </p:nvSpPr>
            <p:spPr>
              <a:xfrm>
                <a:off x="1162722" y="2157895"/>
                <a:ext cx="282388" cy="369332"/>
              </a:xfrm>
              <a:prstGeom prst="rect">
                <a:avLst/>
              </a:prstGeom>
              <a:noFill/>
            </p:spPr>
            <p:txBody>
              <a:bodyPr wrap="square" rtlCol="0">
                <a:spAutoFit/>
              </a:bodyPr>
              <a:lstStyle/>
              <a:p>
                <a:r>
                  <a:rPr lang="en-GB" dirty="0">
                    <a:solidFill>
                      <a:srgbClr val="002060"/>
                    </a:solidFill>
                  </a:rPr>
                  <a:t>3</a:t>
                </a:r>
              </a:p>
            </p:txBody>
          </p:sp>
        </p:grpSp>
        <p:grpSp>
          <p:nvGrpSpPr>
            <p:cNvPr id="53" name="Group 52">
              <a:extLst>
                <a:ext uri="{FF2B5EF4-FFF2-40B4-BE49-F238E27FC236}">
                  <a16:creationId xmlns:a16="http://schemas.microsoft.com/office/drawing/2014/main" id="{BBD60D26-8087-4F2D-BA2B-26A634F3ECD2}"/>
                </a:ext>
              </a:extLst>
            </p:cNvPr>
            <p:cNvGrpSpPr/>
            <p:nvPr/>
          </p:nvGrpSpPr>
          <p:grpSpPr>
            <a:xfrm>
              <a:off x="5153774" y="1582310"/>
              <a:ext cx="923331" cy="923331"/>
              <a:chOff x="842251" y="1854302"/>
              <a:chExt cx="923331" cy="923331"/>
            </a:xfrm>
          </p:grpSpPr>
          <p:pic>
            <p:nvPicPr>
              <p:cNvPr id="60" name="Picture 59" descr="Icon&#10;&#10;Description automatically generated">
                <a:extLst>
                  <a:ext uri="{FF2B5EF4-FFF2-40B4-BE49-F238E27FC236}">
                    <a16:creationId xmlns:a16="http://schemas.microsoft.com/office/drawing/2014/main" id="{A1439256-078D-48FC-ABF0-C92D1889B38B}"/>
                  </a:ext>
                </a:extLst>
              </p:cNvPr>
              <p:cNvPicPr>
                <a:picLocks noChangeAspect="1"/>
              </p:cNvPicPr>
              <p:nvPr/>
            </p:nvPicPr>
            <p:blipFill>
              <a:blip r:embed="rId3"/>
              <a:stretch>
                <a:fillRect/>
              </a:stretch>
            </p:blipFill>
            <p:spPr>
              <a:xfrm>
                <a:off x="842251" y="1854302"/>
                <a:ext cx="923331" cy="923331"/>
              </a:xfrm>
              <a:prstGeom prst="rect">
                <a:avLst/>
              </a:prstGeom>
            </p:spPr>
          </p:pic>
          <p:sp>
            <p:nvSpPr>
              <p:cNvPr id="61" name="TextBox 60">
                <a:extLst>
                  <a:ext uri="{FF2B5EF4-FFF2-40B4-BE49-F238E27FC236}">
                    <a16:creationId xmlns:a16="http://schemas.microsoft.com/office/drawing/2014/main" id="{100E710B-EE70-4D76-8D18-E46B268B57DB}"/>
                  </a:ext>
                </a:extLst>
              </p:cNvPr>
              <p:cNvSpPr txBox="1"/>
              <p:nvPr/>
            </p:nvSpPr>
            <p:spPr>
              <a:xfrm>
                <a:off x="1162722" y="2157895"/>
                <a:ext cx="282388" cy="369332"/>
              </a:xfrm>
              <a:prstGeom prst="rect">
                <a:avLst/>
              </a:prstGeom>
              <a:noFill/>
            </p:spPr>
            <p:txBody>
              <a:bodyPr wrap="square" rtlCol="0">
                <a:spAutoFit/>
              </a:bodyPr>
              <a:lstStyle/>
              <a:p>
                <a:r>
                  <a:rPr lang="en-GB" dirty="0">
                    <a:solidFill>
                      <a:srgbClr val="002060"/>
                    </a:solidFill>
                  </a:rPr>
                  <a:t>9</a:t>
                </a:r>
              </a:p>
            </p:txBody>
          </p:sp>
        </p:grpSp>
        <p:grpSp>
          <p:nvGrpSpPr>
            <p:cNvPr id="54" name="Group 53">
              <a:extLst>
                <a:ext uri="{FF2B5EF4-FFF2-40B4-BE49-F238E27FC236}">
                  <a16:creationId xmlns:a16="http://schemas.microsoft.com/office/drawing/2014/main" id="{872CFD67-24E7-4E1E-8EB0-5EB7D6E31DDC}"/>
                </a:ext>
              </a:extLst>
            </p:cNvPr>
            <p:cNvGrpSpPr/>
            <p:nvPr/>
          </p:nvGrpSpPr>
          <p:grpSpPr>
            <a:xfrm>
              <a:off x="3605688" y="2571750"/>
              <a:ext cx="923331" cy="923331"/>
              <a:chOff x="842251" y="1854302"/>
              <a:chExt cx="923331" cy="923331"/>
            </a:xfrm>
          </p:grpSpPr>
          <p:pic>
            <p:nvPicPr>
              <p:cNvPr id="58" name="Picture 57" descr="Icon&#10;&#10;Description automatically generated">
                <a:extLst>
                  <a:ext uri="{FF2B5EF4-FFF2-40B4-BE49-F238E27FC236}">
                    <a16:creationId xmlns:a16="http://schemas.microsoft.com/office/drawing/2014/main" id="{5F04B037-F5E3-43D3-9736-309E61164B12}"/>
                  </a:ext>
                </a:extLst>
              </p:cNvPr>
              <p:cNvPicPr>
                <a:picLocks noChangeAspect="1"/>
              </p:cNvPicPr>
              <p:nvPr/>
            </p:nvPicPr>
            <p:blipFill>
              <a:blip r:embed="rId3"/>
              <a:stretch>
                <a:fillRect/>
              </a:stretch>
            </p:blipFill>
            <p:spPr>
              <a:xfrm>
                <a:off x="842251" y="1854302"/>
                <a:ext cx="923331" cy="923331"/>
              </a:xfrm>
              <a:prstGeom prst="rect">
                <a:avLst/>
              </a:prstGeom>
            </p:spPr>
          </p:pic>
          <p:sp>
            <p:nvSpPr>
              <p:cNvPr id="59" name="TextBox 58">
                <a:extLst>
                  <a:ext uri="{FF2B5EF4-FFF2-40B4-BE49-F238E27FC236}">
                    <a16:creationId xmlns:a16="http://schemas.microsoft.com/office/drawing/2014/main" id="{0D06CC89-B0E0-4D32-9888-3FCA4EE8F59A}"/>
                  </a:ext>
                </a:extLst>
              </p:cNvPr>
              <p:cNvSpPr txBox="1"/>
              <p:nvPr/>
            </p:nvSpPr>
            <p:spPr>
              <a:xfrm>
                <a:off x="1162722" y="2157895"/>
                <a:ext cx="282388" cy="369332"/>
              </a:xfrm>
              <a:prstGeom prst="rect">
                <a:avLst/>
              </a:prstGeom>
              <a:noFill/>
            </p:spPr>
            <p:txBody>
              <a:bodyPr wrap="square" rtlCol="0">
                <a:spAutoFit/>
              </a:bodyPr>
              <a:lstStyle/>
              <a:p>
                <a:r>
                  <a:rPr lang="en-GB" dirty="0">
                    <a:solidFill>
                      <a:srgbClr val="002060"/>
                    </a:solidFill>
                  </a:rPr>
                  <a:t>6</a:t>
                </a:r>
              </a:p>
            </p:txBody>
          </p:sp>
        </p:grpSp>
        <p:grpSp>
          <p:nvGrpSpPr>
            <p:cNvPr id="55" name="Group 54">
              <a:extLst>
                <a:ext uri="{FF2B5EF4-FFF2-40B4-BE49-F238E27FC236}">
                  <a16:creationId xmlns:a16="http://schemas.microsoft.com/office/drawing/2014/main" id="{835546F5-605B-4698-992B-EED7A6107AE3}"/>
                </a:ext>
              </a:extLst>
            </p:cNvPr>
            <p:cNvGrpSpPr/>
            <p:nvPr/>
          </p:nvGrpSpPr>
          <p:grpSpPr>
            <a:xfrm>
              <a:off x="4853284" y="2597530"/>
              <a:ext cx="923331" cy="923331"/>
              <a:chOff x="842251" y="1854302"/>
              <a:chExt cx="923331" cy="923331"/>
            </a:xfrm>
          </p:grpSpPr>
          <p:pic>
            <p:nvPicPr>
              <p:cNvPr id="56" name="Picture 55" descr="Icon&#10;&#10;Description automatically generated">
                <a:extLst>
                  <a:ext uri="{FF2B5EF4-FFF2-40B4-BE49-F238E27FC236}">
                    <a16:creationId xmlns:a16="http://schemas.microsoft.com/office/drawing/2014/main" id="{7BA9D4BD-F18D-43B0-8C30-8D48EFC7D6CD}"/>
                  </a:ext>
                </a:extLst>
              </p:cNvPr>
              <p:cNvPicPr>
                <a:picLocks noChangeAspect="1"/>
              </p:cNvPicPr>
              <p:nvPr/>
            </p:nvPicPr>
            <p:blipFill>
              <a:blip r:embed="rId3"/>
              <a:stretch>
                <a:fillRect/>
              </a:stretch>
            </p:blipFill>
            <p:spPr>
              <a:xfrm>
                <a:off x="842251" y="1854302"/>
                <a:ext cx="923331" cy="923331"/>
              </a:xfrm>
              <a:prstGeom prst="rect">
                <a:avLst/>
              </a:prstGeom>
            </p:spPr>
          </p:pic>
          <p:sp>
            <p:nvSpPr>
              <p:cNvPr id="57" name="TextBox 56">
                <a:extLst>
                  <a:ext uri="{FF2B5EF4-FFF2-40B4-BE49-F238E27FC236}">
                    <a16:creationId xmlns:a16="http://schemas.microsoft.com/office/drawing/2014/main" id="{E14B5EA6-AEE9-40EF-8057-8BC0DA6812C1}"/>
                  </a:ext>
                </a:extLst>
              </p:cNvPr>
              <p:cNvSpPr txBox="1"/>
              <p:nvPr/>
            </p:nvSpPr>
            <p:spPr>
              <a:xfrm>
                <a:off x="1162722" y="2157895"/>
                <a:ext cx="282388" cy="369332"/>
              </a:xfrm>
              <a:prstGeom prst="rect">
                <a:avLst/>
              </a:prstGeom>
              <a:noFill/>
            </p:spPr>
            <p:txBody>
              <a:bodyPr wrap="square" rtlCol="0">
                <a:spAutoFit/>
              </a:bodyPr>
              <a:lstStyle/>
              <a:p>
                <a:r>
                  <a:rPr lang="en-GB" dirty="0">
                    <a:solidFill>
                      <a:srgbClr val="002060"/>
                    </a:solidFill>
                  </a:rPr>
                  <a:t>8</a:t>
                </a:r>
              </a:p>
            </p:txBody>
          </p:sp>
        </p:grpSp>
      </p:grpSp>
      <p:grpSp>
        <p:nvGrpSpPr>
          <p:cNvPr id="8" name="Group 7">
            <a:extLst>
              <a:ext uri="{FF2B5EF4-FFF2-40B4-BE49-F238E27FC236}">
                <a16:creationId xmlns:a16="http://schemas.microsoft.com/office/drawing/2014/main" id="{0076D2F0-E3CE-4A10-A200-4A23F1A8FFFF}"/>
              </a:ext>
            </a:extLst>
          </p:cNvPr>
          <p:cNvGrpSpPr/>
          <p:nvPr/>
        </p:nvGrpSpPr>
        <p:grpSpPr>
          <a:xfrm>
            <a:off x="6212446" y="1127832"/>
            <a:ext cx="2747116" cy="3061804"/>
            <a:chOff x="6397982" y="1133878"/>
            <a:chExt cx="2747116" cy="3061804"/>
          </a:xfrm>
        </p:grpSpPr>
        <p:sp>
          <p:nvSpPr>
            <p:cNvPr id="25" name="TextBox 24">
              <a:extLst>
                <a:ext uri="{FF2B5EF4-FFF2-40B4-BE49-F238E27FC236}">
                  <a16:creationId xmlns:a16="http://schemas.microsoft.com/office/drawing/2014/main" id="{5764567F-2288-41E4-BFC1-BEA0C3944C06}"/>
                </a:ext>
              </a:extLst>
            </p:cNvPr>
            <p:cNvSpPr txBox="1"/>
            <p:nvPr/>
          </p:nvSpPr>
          <p:spPr>
            <a:xfrm>
              <a:off x="7135346" y="1133878"/>
              <a:ext cx="1485900" cy="369332"/>
            </a:xfrm>
            <a:prstGeom prst="rect">
              <a:avLst/>
            </a:prstGeom>
            <a:noFill/>
          </p:spPr>
          <p:txBody>
            <a:bodyPr wrap="square" rtlCol="0">
              <a:spAutoFit/>
            </a:bodyPr>
            <a:lstStyle/>
            <a:p>
              <a:pPr algn="ctr"/>
              <a:r>
                <a:rPr lang="en-GB" b="1" dirty="0">
                  <a:solidFill>
                    <a:srgbClr val="005743"/>
                  </a:solidFill>
                </a:rPr>
                <a:t>Inclusion </a:t>
              </a:r>
            </a:p>
          </p:txBody>
        </p:sp>
        <p:sp>
          <p:nvSpPr>
            <p:cNvPr id="28" name="TextBox 27">
              <a:extLst>
                <a:ext uri="{FF2B5EF4-FFF2-40B4-BE49-F238E27FC236}">
                  <a16:creationId xmlns:a16="http://schemas.microsoft.com/office/drawing/2014/main" id="{2497A731-F6C1-4827-8B78-D09F2BDF7596}"/>
                </a:ext>
              </a:extLst>
            </p:cNvPr>
            <p:cNvSpPr txBox="1"/>
            <p:nvPr/>
          </p:nvSpPr>
          <p:spPr>
            <a:xfrm>
              <a:off x="6612592" y="3549351"/>
              <a:ext cx="2531408" cy="646331"/>
            </a:xfrm>
            <a:prstGeom prst="rect">
              <a:avLst/>
            </a:prstGeom>
            <a:noFill/>
          </p:spPr>
          <p:txBody>
            <a:bodyPr wrap="square" rtlCol="0">
              <a:spAutoFit/>
            </a:bodyPr>
            <a:lstStyle/>
            <a:p>
              <a:pPr algn="ctr"/>
              <a:r>
                <a:rPr lang="en-GB" dirty="0">
                  <a:solidFill>
                    <a:srgbClr val="005743"/>
                  </a:solidFill>
                </a:rPr>
                <a:t>Working together as a team</a:t>
              </a:r>
            </a:p>
          </p:txBody>
        </p:sp>
        <p:grpSp>
          <p:nvGrpSpPr>
            <p:cNvPr id="66" name="Group 65">
              <a:extLst>
                <a:ext uri="{FF2B5EF4-FFF2-40B4-BE49-F238E27FC236}">
                  <a16:creationId xmlns:a16="http://schemas.microsoft.com/office/drawing/2014/main" id="{0BCEF79F-7002-4CAF-8A0E-73DA9981A668}"/>
                </a:ext>
              </a:extLst>
            </p:cNvPr>
            <p:cNvGrpSpPr/>
            <p:nvPr/>
          </p:nvGrpSpPr>
          <p:grpSpPr>
            <a:xfrm>
              <a:off x="6397982" y="1567150"/>
              <a:ext cx="2747116" cy="1938551"/>
              <a:chOff x="3329989" y="1582310"/>
              <a:chExt cx="2747116" cy="1938551"/>
            </a:xfrm>
          </p:grpSpPr>
          <p:grpSp>
            <p:nvGrpSpPr>
              <p:cNvPr id="67" name="Group 66">
                <a:extLst>
                  <a:ext uri="{FF2B5EF4-FFF2-40B4-BE49-F238E27FC236}">
                    <a16:creationId xmlns:a16="http://schemas.microsoft.com/office/drawing/2014/main" id="{848B0033-46A5-4FC9-AE87-3831A9DC6081}"/>
                  </a:ext>
                </a:extLst>
              </p:cNvPr>
              <p:cNvGrpSpPr/>
              <p:nvPr/>
            </p:nvGrpSpPr>
            <p:grpSpPr>
              <a:xfrm>
                <a:off x="3329989" y="1611456"/>
                <a:ext cx="923331" cy="923331"/>
                <a:chOff x="842251" y="1854302"/>
                <a:chExt cx="923331" cy="923331"/>
              </a:xfrm>
            </p:grpSpPr>
            <p:pic>
              <p:nvPicPr>
                <p:cNvPr id="80" name="Picture 79" descr="Icon&#10;&#10;Description automatically generated">
                  <a:extLst>
                    <a:ext uri="{FF2B5EF4-FFF2-40B4-BE49-F238E27FC236}">
                      <a16:creationId xmlns:a16="http://schemas.microsoft.com/office/drawing/2014/main" id="{62FCEEF2-54E0-4E66-AA3F-9E5FAD0076C4}"/>
                    </a:ext>
                  </a:extLst>
                </p:cNvPr>
                <p:cNvPicPr>
                  <a:picLocks noChangeAspect="1"/>
                </p:cNvPicPr>
                <p:nvPr/>
              </p:nvPicPr>
              <p:blipFill>
                <a:blip r:embed="rId3"/>
                <a:stretch>
                  <a:fillRect/>
                </a:stretch>
              </p:blipFill>
              <p:spPr>
                <a:xfrm>
                  <a:off x="842251" y="1854302"/>
                  <a:ext cx="923331" cy="923331"/>
                </a:xfrm>
                <a:prstGeom prst="rect">
                  <a:avLst/>
                </a:prstGeom>
              </p:spPr>
            </p:pic>
            <p:sp>
              <p:nvSpPr>
                <p:cNvPr id="81" name="TextBox 80">
                  <a:extLst>
                    <a:ext uri="{FF2B5EF4-FFF2-40B4-BE49-F238E27FC236}">
                      <a16:creationId xmlns:a16="http://schemas.microsoft.com/office/drawing/2014/main" id="{FF3E0772-AADD-4A01-876A-7DEAE9204CB6}"/>
                    </a:ext>
                  </a:extLst>
                </p:cNvPr>
                <p:cNvSpPr txBox="1"/>
                <p:nvPr/>
              </p:nvSpPr>
              <p:spPr>
                <a:xfrm>
                  <a:off x="1162722" y="2157895"/>
                  <a:ext cx="282388" cy="369332"/>
                </a:xfrm>
                <a:prstGeom prst="rect">
                  <a:avLst/>
                </a:prstGeom>
                <a:noFill/>
              </p:spPr>
              <p:txBody>
                <a:bodyPr wrap="square" rtlCol="0">
                  <a:spAutoFit/>
                </a:bodyPr>
                <a:lstStyle/>
                <a:p>
                  <a:r>
                    <a:rPr lang="en-GB" dirty="0">
                      <a:solidFill>
                        <a:srgbClr val="002060"/>
                      </a:solidFill>
                    </a:rPr>
                    <a:t>1</a:t>
                  </a:r>
                </a:p>
              </p:txBody>
            </p:sp>
          </p:grpSp>
          <p:grpSp>
            <p:nvGrpSpPr>
              <p:cNvPr id="68" name="Group 67">
                <a:extLst>
                  <a:ext uri="{FF2B5EF4-FFF2-40B4-BE49-F238E27FC236}">
                    <a16:creationId xmlns:a16="http://schemas.microsoft.com/office/drawing/2014/main" id="{8B2F28DC-E74C-4705-9B5D-6D4304B5D4AC}"/>
                  </a:ext>
                </a:extLst>
              </p:cNvPr>
              <p:cNvGrpSpPr/>
              <p:nvPr/>
            </p:nvGrpSpPr>
            <p:grpSpPr>
              <a:xfrm>
                <a:off x="4253321" y="1769529"/>
                <a:ext cx="923331" cy="923331"/>
                <a:chOff x="842251" y="1854302"/>
                <a:chExt cx="923331" cy="923331"/>
              </a:xfrm>
            </p:grpSpPr>
            <p:pic>
              <p:nvPicPr>
                <p:cNvPr id="78" name="Picture 77" descr="Icon&#10;&#10;Description automatically generated">
                  <a:extLst>
                    <a:ext uri="{FF2B5EF4-FFF2-40B4-BE49-F238E27FC236}">
                      <a16:creationId xmlns:a16="http://schemas.microsoft.com/office/drawing/2014/main" id="{D7D0552D-68D0-4623-B05B-EB2B8AF7FF6F}"/>
                    </a:ext>
                  </a:extLst>
                </p:cNvPr>
                <p:cNvPicPr>
                  <a:picLocks noChangeAspect="1"/>
                </p:cNvPicPr>
                <p:nvPr/>
              </p:nvPicPr>
              <p:blipFill>
                <a:blip r:embed="rId3"/>
                <a:stretch>
                  <a:fillRect/>
                </a:stretch>
              </p:blipFill>
              <p:spPr>
                <a:xfrm>
                  <a:off x="842251" y="1854302"/>
                  <a:ext cx="923331" cy="923331"/>
                </a:xfrm>
                <a:prstGeom prst="rect">
                  <a:avLst/>
                </a:prstGeom>
              </p:spPr>
            </p:pic>
            <p:sp>
              <p:nvSpPr>
                <p:cNvPr id="79" name="TextBox 78">
                  <a:extLst>
                    <a:ext uri="{FF2B5EF4-FFF2-40B4-BE49-F238E27FC236}">
                      <a16:creationId xmlns:a16="http://schemas.microsoft.com/office/drawing/2014/main" id="{39D51877-022B-480A-A95E-FE1265C89397}"/>
                    </a:ext>
                  </a:extLst>
                </p:cNvPr>
                <p:cNvSpPr txBox="1"/>
                <p:nvPr/>
              </p:nvSpPr>
              <p:spPr>
                <a:xfrm>
                  <a:off x="1162722" y="2157895"/>
                  <a:ext cx="282388" cy="369332"/>
                </a:xfrm>
                <a:prstGeom prst="rect">
                  <a:avLst/>
                </a:prstGeom>
                <a:noFill/>
              </p:spPr>
              <p:txBody>
                <a:bodyPr wrap="square" rtlCol="0">
                  <a:spAutoFit/>
                </a:bodyPr>
                <a:lstStyle/>
                <a:p>
                  <a:r>
                    <a:rPr lang="en-GB" dirty="0">
                      <a:solidFill>
                        <a:srgbClr val="002060"/>
                      </a:solidFill>
                    </a:rPr>
                    <a:t>3</a:t>
                  </a:r>
                </a:p>
              </p:txBody>
            </p:sp>
          </p:grpSp>
          <p:grpSp>
            <p:nvGrpSpPr>
              <p:cNvPr id="69" name="Group 68">
                <a:extLst>
                  <a:ext uri="{FF2B5EF4-FFF2-40B4-BE49-F238E27FC236}">
                    <a16:creationId xmlns:a16="http://schemas.microsoft.com/office/drawing/2014/main" id="{1D4587D9-F4EC-4CC3-B9B6-4D6EC4818809}"/>
                  </a:ext>
                </a:extLst>
              </p:cNvPr>
              <p:cNvGrpSpPr/>
              <p:nvPr/>
            </p:nvGrpSpPr>
            <p:grpSpPr>
              <a:xfrm>
                <a:off x="5153774" y="1582310"/>
                <a:ext cx="923331" cy="923331"/>
                <a:chOff x="842251" y="1854302"/>
                <a:chExt cx="923331" cy="923331"/>
              </a:xfrm>
            </p:grpSpPr>
            <p:pic>
              <p:nvPicPr>
                <p:cNvPr id="76" name="Picture 75" descr="Icon&#10;&#10;Description automatically generated">
                  <a:extLst>
                    <a:ext uri="{FF2B5EF4-FFF2-40B4-BE49-F238E27FC236}">
                      <a16:creationId xmlns:a16="http://schemas.microsoft.com/office/drawing/2014/main" id="{DBEFFB31-0CDB-434F-AA75-7B29986BEFF1}"/>
                    </a:ext>
                  </a:extLst>
                </p:cNvPr>
                <p:cNvPicPr>
                  <a:picLocks noChangeAspect="1"/>
                </p:cNvPicPr>
                <p:nvPr/>
              </p:nvPicPr>
              <p:blipFill>
                <a:blip r:embed="rId3"/>
                <a:stretch>
                  <a:fillRect/>
                </a:stretch>
              </p:blipFill>
              <p:spPr>
                <a:xfrm>
                  <a:off x="842251" y="1854302"/>
                  <a:ext cx="923331" cy="923331"/>
                </a:xfrm>
                <a:prstGeom prst="rect">
                  <a:avLst/>
                </a:prstGeom>
              </p:spPr>
            </p:pic>
            <p:sp>
              <p:nvSpPr>
                <p:cNvPr id="77" name="TextBox 76">
                  <a:extLst>
                    <a:ext uri="{FF2B5EF4-FFF2-40B4-BE49-F238E27FC236}">
                      <a16:creationId xmlns:a16="http://schemas.microsoft.com/office/drawing/2014/main" id="{57A2C558-C48B-4E59-B064-B7BBF7FD20CA}"/>
                    </a:ext>
                  </a:extLst>
                </p:cNvPr>
                <p:cNvSpPr txBox="1"/>
                <p:nvPr/>
              </p:nvSpPr>
              <p:spPr>
                <a:xfrm>
                  <a:off x="1162722" y="2157895"/>
                  <a:ext cx="282388" cy="369332"/>
                </a:xfrm>
                <a:prstGeom prst="rect">
                  <a:avLst/>
                </a:prstGeom>
                <a:noFill/>
              </p:spPr>
              <p:txBody>
                <a:bodyPr wrap="square" rtlCol="0">
                  <a:spAutoFit/>
                </a:bodyPr>
                <a:lstStyle/>
                <a:p>
                  <a:r>
                    <a:rPr lang="en-GB" dirty="0">
                      <a:solidFill>
                        <a:srgbClr val="002060"/>
                      </a:solidFill>
                    </a:rPr>
                    <a:t>9</a:t>
                  </a:r>
                </a:p>
              </p:txBody>
            </p:sp>
          </p:grpSp>
          <p:grpSp>
            <p:nvGrpSpPr>
              <p:cNvPr id="70" name="Group 69">
                <a:extLst>
                  <a:ext uri="{FF2B5EF4-FFF2-40B4-BE49-F238E27FC236}">
                    <a16:creationId xmlns:a16="http://schemas.microsoft.com/office/drawing/2014/main" id="{9A1A11CC-0367-440A-A1C8-CBAB865EB6AC}"/>
                  </a:ext>
                </a:extLst>
              </p:cNvPr>
              <p:cNvGrpSpPr/>
              <p:nvPr/>
            </p:nvGrpSpPr>
            <p:grpSpPr>
              <a:xfrm>
                <a:off x="3605688" y="2571750"/>
                <a:ext cx="923331" cy="923331"/>
                <a:chOff x="842251" y="1854302"/>
                <a:chExt cx="923331" cy="923331"/>
              </a:xfrm>
            </p:grpSpPr>
            <p:pic>
              <p:nvPicPr>
                <p:cNvPr id="74" name="Picture 73" descr="Icon&#10;&#10;Description automatically generated">
                  <a:extLst>
                    <a:ext uri="{FF2B5EF4-FFF2-40B4-BE49-F238E27FC236}">
                      <a16:creationId xmlns:a16="http://schemas.microsoft.com/office/drawing/2014/main" id="{F3820BB7-1A28-4D18-B158-3A6205E73826}"/>
                    </a:ext>
                  </a:extLst>
                </p:cNvPr>
                <p:cNvPicPr>
                  <a:picLocks noChangeAspect="1"/>
                </p:cNvPicPr>
                <p:nvPr/>
              </p:nvPicPr>
              <p:blipFill>
                <a:blip r:embed="rId3"/>
                <a:stretch>
                  <a:fillRect/>
                </a:stretch>
              </p:blipFill>
              <p:spPr>
                <a:xfrm>
                  <a:off x="842251" y="1854302"/>
                  <a:ext cx="923331" cy="923331"/>
                </a:xfrm>
                <a:prstGeom prst="rect">
                  <a:avLst/>
                </a:prstGeom>
              </p:spPr>
            </p:pic>
            <p:sp>
              <p:nvSpPr>
                <p:cNvPr id="75" name="TextBox 74">
                  <a:extLst>
                    <a:ext uri="{FF2B5EF4-FFF2-40B4-BE49-F238E27FC236}">
                      <a16:creationId xmlns:a16="http://schemas.microsoft.com/office/drawing/2014/main" id="{FCD07AD4-BAEB-4A32-9187-510C38ABFA56}"/>
                    </a:ext>
                  </a:extLst>
                </p:cNvPr>
                <p:cNvSpPr txBox="1"/>
                <p:nvPr/>
              </p:nvSpPr>
              <p:spPr>
                <a:xfrm>
                  <a:off x="1162722" y="2157895"/>
                  <a:ext cx="282388" cy="369332"/>
                </a:xfrm>
                <a:prstGeom prst="rect">
                  <a:avLst/>
                </a:prstGeom>
                <a:noFill/>
              </p:spPr>
              <p:txBody>
                <a:bodyPr wrap="square" rtlCol="0">
                  <a:spAutoFit/>
                </a:bodyPr>
                <a:lstStyle/>
                <a:p>
                  <a:r>
                    <a:rPr lang="en-GB" dirty="0">
                      <a:solidFill>
                        <a:srgbClr val="002060"/>
                      </a:solidFill>
                    </a:rPr>
                    <a:t>6</a:t>
                  </a:r>
                </a:p>
              </p:txBody>
            </p:sp>
          </p:grpSp>
          <p:grpSp>
            <p:nvGrpSpPr>
              <p:cNvPr id="71" name="Group 70">
                <a:extLst>
                  <a:ext uri="{FF2B5EF4-FFF2-40B4-BE49-F238E27FC236}">
                    <a16:creationId xmlns:a16="http://schemas.microsoft.com/office/drawing/2014/main" id="{0C4F011C-FFA8-4DA7-A7B3-8664C3471A58}"/>
                  </a:ext>
                </a:extLst>
              </p:cNvPr>
              <p:cNvGrpSpPr/>
              <p:nvPr/>
            </p:nvGrpSpPr>
            <p:grpSpPr>
              <a:xfrm>
                <a:off x="4853284" y="2597530"/>
                <a:ext cx="923331" cy="923331"/>
                <a:chOff x="842251" y="1854302"/>
                <a:chExt cx="923331" cy="923331"/>
              </a:xfrm>
            </p:grpSpPr>
            <p:pic>
              <p:nvPicPr>
                <p:cNvPr id="72" name="Picture 71" descr="Icon&#10;&#10;Description automatically generated">
                  <a:extLst>
                    <a:ext uri="{FF2B5EF4-FFF2-40B4-BE49-F238E27FC236}">
                      <a16:creationId xmlns:a16="http://schemas.microsoft.com/office/drawing/2014/main" id="{8234D8A7-D0DF-4450-94F0-77E55BFE78A5}"/>
                    </a:ext>
                  </a:extLst>
                </p:cNvPr>
                <p:cNvPicPr>
                  <a:picLocks noChangeAspect="1"/>
                </p:cNvPicPr>
                <p:nvPr/>
              </p:nvPicPr>
              <p:blipFill>
                <a:blip r:embed="rId3"/>
                <a:stretch>
                  <a:fillRect/>
                </a:stretch>
              </p:blipFill>
              <p:spPr>
                <a:xfrm>
                  <a:off x="842251" y="1854302"/>
                  <a:ext cx="923331" cy="923331"/>
                </a:xfrm>
                <a:prstGeom prst="rect">
                  <a:avLst/>
                </a:prstGeom>
              </p:spPr>
            </p:pic>
            <p:sp>
              <p:nvSpPr>
                <p:cNvPr id="73" name="TextBox 72">
                  <a:extLst>
                    <a:ext uri="{FF2B5EF4-FFF2-40B4-BE49-F238E27FC236}">
                      <a16:creationId xmlns:a16="http://schemas.microsoft.com/office/drawing/2014/main" id="{9900B06C-5F5B-4E92-8A6E-AA6A567860A3}"/>
                    </a:ext>
                  </a:extLst>
                </p:cNvPr>
                <p:cNvSpPr txBox="1"/>
                <p:nvPr/>
              </p:nvSpPr>
              <p:spPr>
                <a:xfrm>
                  <a:off x="1162722" y="2157895"/>
                  <a:ext cx="282388" cy="369332"/>
                </a:xfrm>
                <a:prstGeom prst="rect">
                  <a:avLst/>
                </a:prstGeom>
                <a:noFill/>
              </p:spPr>
              <p:txBody>
                <a:bodyPr wrap="square" rtlCol="0">
                  <a:spAutoFit/>
                </a:bodyPr>
                <a:lstStyle/>
                <a:p>
                  <a:r>
                    <a:rPr lang="en-GB" dirty="0">
                      <a:solidFill>
                        <a:srgbClr val="002060"/>
                      </a:solidFill>
                    </a:rPr>
                    <a:t>8</a:t>
                  </a:r>
                </a:p>
              </p:txBody>
            </p:sp>
          </p:grpSp>
        </p:grpSp>
      </p:grpSp>
      <p:sp>
        <p:nvSpPr>
          <p:cNvPr id="82" name="TextBox 81">
            <a:extLst>
              <a:ext uri="{FF2B5EF4-FFF2-40B4-BE49-F238E27FC236}">
                <a16:creationId xmlns:a16="http://schemas.microsoft.com/office/drawing/2014/main" id="{69C23E48-737C-4643-B532-BE603584AE9F}"/>
              </a:ext>
            </a:extLst>
          </p:cNvPr>
          <p:cNvSpPr txBox="1"/>
          <p:nvPr/>
        </p:nvSpPr>
        <p:spPr>
          <a:xfrm>
            <a:off x="3407275" y="3549351"/>
            <a:ext cx="2236763" cy="923330"/>
          </a:xfrm>
          <a:prstGeom prst="rect">
            <a:avLst/>
          </a:prstGeom>
          <a:noFill/>
        </p:spPr>
        <p:txBody>
          <a:bodyPr wrap="square" rtlCol="0">
            <a:spAutoFit/>
          </a:bodyPr>
          <a:lstStyle/>
          <a:p>
            <a:pPr algn="ctr"/>
            <a:r>
              <a:rPr lang="en-GB" dirty="0">
                <a:solidFill>
                  <a:srgbClr val="005743"/>
                </a:solidFill>
              </a:rPr>
              <a:t>Players can play in different positions due to their skills </a:t>
            </a:r>
          </a:p>
        </p:txBody>
      </p:sp>
    </p:spTree>
    <p:extLst>
      <p:ext uri="{BB962C8B-B14F-4D97-AF65-F5344CB8AC3E}">
        <p14:creationId xmlns:p14="http://schemas.microsoft.com/office/powerpoint/2010/main" val="3243268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fade">
                                      <p:cBhvr>
                                        <p:cTn id="24" dur="500"/>
                                        <p:tgtEl>
                                          <p:spTgt spid="5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2"/>
                                        </p:tgtEl>
                                        <p:attrNameLst>
                                          <p:attrName>style.visibility</p:attrName>
                                        </p:attrNameLst>
                                      </p:cBhvr>
                                      <p:to>
                                        <p:strVal val="visible"/>
                                      </p:to>
                                    </p:set>
                                    <p:animEffect transition="in" filter="fade">
                                      <p:cBhvr>
                                        <p:cTn id="27" dur="500"/>
                                        <p:tgtEl>
                                          <p:spTgt spid="8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Karla" pitchFamily="2" charset="0"/>
              </a:rPr>
              <a:t>What Does Together Mean To </a:t>
            </a:r>
            <a:r>
              <a:rPr lang="en-US" dirty="0"/>
              <a:t>Y</a:t>
            </a:r>
            <a:r>
              <a:rPr lang="en-US" dirty="0">
                <a:latin typeface="Karla" pitchFamily="2" charset="0"/>
              </a:rPr>
              <a:t>ou?</a:t>
            </a:r>
          </a:p>
        </p:txBody>
      </p:sp>
      <p:pic>
        <p:nvPicPr>
          <p:cNvPr id="4" name="Picture 3" descr="A picture containing person, outdoor, player, close&#10;&#10;Description automatically generated">
            <a:extLst>
              <a:ext uri="{FF2B5EF4-FFF2-40B4-BE49-F238E27FC236}">
                <a16:creationId xmlns:a16="http://schemas.microsoft.com/office/drawing/2014/main" id="{7D377C7A-639E-4205-B20C-ADC2D77CF977}"/>
              </a:ext>
            </a:extLst>
          </p:cNvPr>
          <p:cNvPicPr>
            <a:picLocks noChangeAspect="1"/>
          </p:cNvPicPr>
          <p:nvPr/>
        </p:nvPicPr>
        <p:blipFill>
          <a:blip r:embed="rId3"/>
          <a:stretch>
            <a:fillRect/>
          </a:stretch>
        </p:blipFill>
        <p:spPr>
          <a:xfrm>
            <a:off x="705970" y="1188761"/>
            <a:ext cx="1746937" cy="1164474"/>
          </a:xfrm>
          <a:prstGeom prst="rect">
            <a:avLst/>
          </a:prstGeom>
        </p:spPr>
      </p:pic>
      <p:pic>
        <p:nvPicPr>
          <p:cNvPr id="6" name="Picture 5" descr="A picture containing person, wearing, hat&#10;&#10;Description automatically generated">
            <a:extLst>
              <a:ext uri="{FF2B5EF4-FFF2-40B4-BE49-F238E27FC236}">
                <a16:creationId xmlns:a16="http://schemas.microsoft.com/office/drawing/2014/main" id="{36E21132-E142-421F-A981-5F06AE4B6790}"/>
              </a:ext>
            </a:extLst>
          </p:cNvPr>
          <p:cNvPicPr>
            <a:picLocks noChangeAspect="1"/>
          </p:cNvPicPr>
          <p:nvPr/>
        </p:nvPicPr>
        <p:blipFill>
          <a:blip r:embed="rId4"/>
          <a:stretch>
            <a:fillRect/>
          </a:stretch>
        </p:blipFill>
        <p:spPr>
          <a:xfrm>
            <a:off x="7156641" y="840483"/>
            <a:ext cx="1801823" cy="2400300"/>
          </a:xfrm>
          <a:prstGeom prst="rect">
            <a:avLst/>
          </a:prstGeom>
        </p:spPr>
      </p:pic>
      <p:pic>
        <p:nvPicPr>
          <p:cNvPr id="8" name="Picture 7" descr="A person wearing a white shirt with logos on it&#10;&#10;Description automatically generated with medium confidence">
            <a:extLst>
              <a:ext uri="{FF2B5EF4-FFF2-40B4-BE49-F238E27FC236}">
                <a16:creationId xmlns:a16="http://schemas.microsoft.com/office/drawing/2014/main" id="{F5196EB8-B0C9-4742-99E9-5604704880B2}"/>
              </a:ext>
            </a:extLst>
          </p:cNvPr>
          <p:cNvPicPr>
            <a:picLocks noChangeAspect="1"/>
          </p:cNvPicPr>
          <p:nvPr/>
        </p:nvPicPr>
        <p:blipFill>
          <a:blip r:embed="rId5"/>
          <a:stretch>
            <a:fillRect/>
          </a:stretch>
        </p:blipFill>
        <p:spPr>
          <a:xfrm>
            <a:off x="1418664" y="3240783"/>
            <a:ext cx="2533090" cy="1688727"/>
          </a:xfrm>
          <a:prstGeom prst="rect">
            <a:avLst/>
          </a:prstGeom>
        </p:spPr>
      </p:pic>
      <p:pic>
        <p:nvPicPr>
          <p:cNvPr id="11" name="Picture 10" descr="A black and white sign&#10;&#10;Description automatically generated with low confidence">
            <a:extLst>
              <a:ext uri="{FF2B5EF4-FFF2-40B4-BE49-F238E27FC236}">
                <a16:creationId xmlns:a16="http://schemas.microsoft.com/office/drawing/2014/main" id="{7222F0FF-4017-45C7-8566-A2A5D1441A39}"/>
              </a:ext>
            </a:extLst>
          </p:cNvPr>
          <p:cNvPicPr>
            <a:picLocks noChangeAspect="1"/>
          </p:cNvPicPr>
          <p:nvPr/>
        </p:nvPicPr>
        <p:blipFill>
          <a:blip r:embed="rId6"/>
          <a:stretch>
            <a:fillRect/>
          </a:stretch>
        </p:blipFill>
        <p:spPr>
          <a:xfrm>
            <a:off x="2900362" y="1411503"/>
            <a:ext cx="4094629" cy="833959"/>
          </a:xfrm>
          <a:prstGeom prst="rect">
            <a:avLst/>
          </a:prstGeom>
        </p:spPr>
      </p:pic>
      <p:pic>
        <p:nvPicPr>
          <p:cNvPr id="26" name="Picture 25" descr="A picture containing text, clipart, sign&#10;&#10;Description automatically generated">
            <a:extLst>
              <a:ext uri="{FF2B5EF4-FFF2-40B4-BE49-F238E27FC236}">
                <a16:creationId xmlns:a16="http://schemas.microsoft.com/office/drawing/2014/main" id="{347E1309-87F9-4529-A0AA-42EE994B2F2C}"/>
              </a:ext>
            </a:extLst>
          </p:cNvPr>
          <p:cNvPicPr>
            <a:picLocks noChangeAspect="1"/>
          </p:cNvPicPr>
          <p:nvPr/>
        </p:nvPicPr>
        <p:blipFill>
          <a:blip r:embed="rId7"/>
          <a:stretch>
            <a:fillRect/>
          </a:stretch>
        </p:blipFill>
        <p:spPr>
          <a:xfrm>
            <a:off x="4351474" y="3883858"/>
            <a:ext cx="4744112" cy="838317"/>
          </a:xfrm>
          <a:prstGeom prst="rect">
            <a:avLst/>
          </a:prstGeom>
        </p:spPr>
      </p:pic>
    </p:spTree>
    <p:extLst>
      <p:ext uri="{BB962C8B-B14F-4D97-AF65-F5344CB8AC3E}">
        <p14:creationId xmlns:p14="http://schemas.microsoft.com/office/powerpoint/2010/main" val="3705575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Karla" pitchFamily="2" charset="0"/>
              </a:rPr>
              <a:t>What can you do?</a:t>
            </a:r>
          </a:p>
        </p:txBody>
      </p:sp>
      <p:pic>
        <p:nvPicPr>
          <p:cNvPr id="5" name="Picture 4" descr="Icon&#10;&#10;Description automatically generated">
            <a:extLst>
              <a:ext uri="{FF2B5EF4-FFF2-40B4-BE49-F238E27FC236}">
                <a16:creationId xmlns:a16="http://schemas.microsoft.com/office/drawing/2014/main" id="{25A5ABE1-4096-493D-8FBE-97E769974F25}"/>
              </a:ext>
            </a:extLst>
          </p:cNvPr>
          <p:cNvPicPr>
            <a:picLocks noChangeAspect="1"/>
          </p:cNvPicPr>
          <p:nvPr/>
        </p:nvPicPr>
        <p:blipFill>
          <a:blip r:embed="rId3"/>
          <a:stretch>
            <a:fillRect/>
          </a:stretch>
        </p:blipFill>
        <p:spPr>
          <a:xfrm>
            <a:off x="852657" y="1178713"/>
            <a:ext cx="1738074" cy="1738074"/>
          </a:xfrm>
          <a:prstGeom prst="rect">
            <a:avLst/>
          </a:prstGeom>
        </p:spPr>
      </p:pic>
      <p:pic>
        <p:nvPicPr>
          <p:cNvPr id="9" name="Picture 8" descr="Icon&#10;&#10;Description automatically generated">
            <a:extLst>
              <a:ext uri="{FF2B5EF4-FFF2-40B4-BE49-F238E27FC236}">
                <a16:creationId xmlns:a16="http://schemas.microsoft.com/office/drawing/2014/main" id="{6A6E5EB9-B1EB-4417-B3EB-79C2BF8249AC}"/>
              </a:ext>
            </a:extLst>
          </p:cNvPr>
          <p:cNvPicPr>
            <a:picLocks noChangeAspect="1"/>
          </p:cNvPicPr>
          <p:nvPr/>
        </p:nvPicPr>
        <p:blipFill>
          <a:blip r:embed="rId4"/>
          <a:stretch>
            <a:fillRect/>
          </a:stretch>
        </p:blipFill>
        <p:spPr>
          <a:xfrm>
            <a:off x="3797113" y="1141319"/>
            <a:ext cx="1549774" cy="1549774"/>
          </a:xfrm>
          <a:prstGeom prst="rect">
            <a:avLst/>
          </a:prstGeom>
        </p:spPr>
      </p:pic>
      <p:pic>
        <p:nvPicPr>
          <p:cNvPr id="12" name="Picture 11" descr="Icon&#10;&#10;Description automatically generated">
            <a:extLst>
              <a:ext uri="{FF2B5EF4-FFF2-40B4-BE49-F238E27FC236}">
                <a16:creationId xmlns:a16="http://schemas.microsoft.com/office/drawing/2014/main" id="{611CB99A-16AB-4358-9673-99C5F173E50F}"/>
              </a:ext>
            </a:extLst>
          </p:cNvPr>
          <p:cNvPicPr>
            <a:picLocks noChangeAspect="1"/>
          </p:cNvPicPr>
          <p:nvPr/>
        </p:nvPicPr>
        <p:blipFill>
          <a:blip r:embed="rId5"/>
          <a:stretch>
            <a:fillRect/>
          </a:stretch>
        </p:blipFill>
        <p:spPr>
          <a:xfrm>
            <a:off x="6478259" y="1258981"/>
            <a:ext cx="1304283" cy="1311088"/>
          </a:xfrm>
          <a:prstGeom prst="rect">
            <a:avLst/>
          </a:prstGeom>
        </p:spPr>
      </p:pic>
      <p:sp>
        <p:nvSpPr>
          <p:cNvPr id="15" name="TextBox 14">
            <a:extLst>
              <a:ext uri="{FF2B5EF4-FFF2-40B4-BE49-F238E27FC236}">
                <a16:creationId xmlns:a16="http://schemas.microsoft.com/office/drawing/2014/main" id="{82DED84F-79E7-4BBF-B28C-601897997527}"/>
              </a:ext>
            </a:extLst>
          </p:cNvPr>
          <p:cNvSpPr txBox="1"/>
          <p:nvPr/>
        </p:nvSpPr>
        <p:spPr>
          <a:xfrm>
            <a:off x="976916" y="2571750"/>
            <a:ext cx="1485900" cy="646331"/>
          </a:xfrm>
          <a:prstGeom prst="rect">
            <a:avLst/>
          </a:prstGeom>
          <a:noFill/>
        </p:spPr>
        <p:txBody>
          <a:bodyPr wrap="square" rtlCol="0">
            <a:spAutoFit/>
          </a:bodyPr>
          <a:lstStyle/>
          <a:p>
            <a:pPr algn="ctr"/>
            <a:r>
              <a:rPr lang="en-GB" b="1" dirty="0">
                <a:solidFill>
                  <a:srgbClr val="005743"/>
                </a:solidFill>
              </a:rPr>
              <a:t>Talk &amp; Ask Questions</a:t>
            </a:r>
          </a:p>
        </p:txBody>
      </p:sp>
      <p:sp>
        <p:nvSpPr>
          <p:cNvPr id="16" name="TextBox 15">
            <a:extLst>
              <a:ext uri="{FF2B5EF4-FFF2-40B4-BE49-F238E27FC236}">
                <a16:creationId xmlns:a16="http://schemas.microsoft.com/office/drawing/2014/main" id="{9E5643A2-974C-4038-A5EF-AD1F1D8708FD}"/>
              </a:ext>
            </a:extLst>
          </p:cNvPr>
          <p:cNvSpPr txBox="1"/>
          <p:nvPr/>
        </p:nvSpPr>
        <p:spPr>
          <a:xfrm>
            <a:off x="3719011" y="2593621"/>
            <a:ext cx="1806967" cy="646331"/>
          </a:xfrm>
          <a:prstGeom prst="rect">
            <a:avLst/>
          </a:prstGeom>
          <a:noFill/>
        </p:spPr>
        <p:txBody>
          <a:bodyPr wrap="square" rtlCol="0">
            <a:spAutoFit/>
          </a:bodyPr>
          <a:lstStyle/>
          <a:p>
            <a:pPr algn="ctr"/>
            <a:r>
              <a:rPr lang="en-GB" b="1" dirty="0">
                <a:solidFill>
                  <a:srgbClr val="005743"/>
                </a:solidFill>
              </a:rPr>
              <a:t>Be Together / </a:t>
            </a:r>
          </a:p>
          <a:p>
            <a:pPr algn="ctr"/>
            <a:r>
              <a:rPr lang="en-GB" b="1" dirty="0">
                <a:solidFill>
                  <a:srgbClr val="005743"/>
                </a:solidFill>
              </a:rPr>
              <a:t>Do Not Exclude</a:t>
            </a:r>
          </a:p>
        </p:txBody>
      </p:sp>
      <p:sp>
        <p:nvSpPr>
          <p:cNvPr id="17" name="TextBox 16">
            <a:extLst>
              <a:ext uri="{FF2B5EF4-FFF2-40B4-BE49-F238E27FC236}">
                <a16:creationId xmlns:a16="http://schemas.microsoft.com/office/drawing/2014/main" id="{5380021D-513D-4299-8562-431434C4A513}"/>
              </a:ext>
            </a:extLst>
          </p:cNvPr>
          <p:cNvSpPr txBox="1"/>
          <p:nvPr/>
        </p:nvSpPr>
        <p:spPr>
          <a:xfrm>
            <a:off x="6392305" y="2570069"/>
            <a:ext cx="1485900" cy="646331"/>
          </a:xfrm>
          <a:prstGeom prst="rect">
            <a:avLst/>
          </a:prstGeom>
          <a:noFill/>
        </p:spPr>
        <p:txBody>
          <a:bodyPr wrap="square" rtlCol="0">
            <a:spAutoFit/>
          </a:bodyPr>
          <a:lstStyle/>
          <a:p>
            <a:pPr algn="ctr"/>
            <a:r>
              <a:rPr lang="en-GB" b="1" dirty="0">
                <a:solidFill>
                  <a:srgbClr val="005743"/>
                </a:solidFill>
              </a:rPr>
              <a:t>Be A Good Person</a:t>
            </a:r>
          </a:p>
        </p:txBody>
      </p:sp>
    </p:spTree>
    <p:extLst>
      <p:ext uri="{BB962C8B-B14F-4D97-AF65-F5344CB8AC3E}">
        <p14:creationId xmlns:p14="http://schemas.microsoft.com/office/powerpoint/2010/main" val="913655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34779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51B322A38967445BDBF93FBF5A36E6C" ma:contentTypeVersion="16" ma:contentTypeDescription="Create a new document." ma:contentTypeScope="" ma:versionID="31f0d19c4b98d9e586e78540d23b9f74">
  <xsd:schema xmlns:xsd="http://www.w3.org/2001/XMLSchema" xmlns:xs="http://www.w3.org/2001/XMLSchema" xmlns:p="http://schemas.microsoft.com/office/2006/metadata/properties" xmlns:ns2="263c2fc7-2453-402b-a801-e14d9568aba9" xmlns:ns3="e2eb6e67-0db4-4da0-b73e-12c7af6760f7" targetNamespace="http://schemas.microsoft.com/office/2006/metadata/properties" ma:root="true" ma:fieldsID="6128cc2f167eb075761d2c97306a9823" ns2:_="" ns3:_="">
    <xsd:import namespace="263c2fc7-2453-402b-a801-e14d9568aba9"/>
    <xsd:import namespace="e2eb6e67-0db4-4da0-b73e-12c7af6760f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3c2fc7-2453-402b-a801-e14d9568ab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0d5eb96-e97b-4ef6-9677-b94ba12ebb9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2eb6e67-0db4-4da0-b73e-12c7af6760f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ca88d88-05e8-477d-9b04-2c23ee1b6bbe}" ma:internalName="TaxCatchAll" ma:showField="CatchAllData" ma:web="e2eb6e67-0db4-4da0-b73e-12c7af6760f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C9FF3C5-DA69-4AD0-9579-E231F1B28F86}">
  <ds:schemaRefs>
    <ds:schemaRef ds:uri="http://schemas.microsoft.com/sharepoint/v3/contenttype/forms"/>
  </ds:schemaRefs>
</ds:datastoreItem>
</file>

<file path=customXml/itemProps2.xml><?xml version="1.0" encoding="utf-8"?>
<ds:datastoreItem xmlns:ds="http://schemas.openxmlformats.org/officeDocument/2006/customXml" ds:itemID="{4FF5051C-C6E8-4327-AF9C-7FE9164097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63c2fc7-2453-402b-a801-e14d9568aba9"/>
    <ds:schemaRef ds:uri="e2eb6e67-0db4-4da0-b73e-12c7af6760f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TotalTime>
  <Words>666</Words>
  <Application>Microsoft Office PowerPoint</Application>
  <PresentationFormat>On-screen Show (16:9)</PresentationFormat>
  <Paragraphs>89</Paragraphs>
  <Slides>6</Slides>
  <Notes>6</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6</vt:i4>
      </vt:variant>
    </vt:vector>
  </HeadingPairs>
  <TitlesOfParts>
    <vt:vector size="12" baseType="lpstr">
      <vt:lpstr>Arial</vt:lpstr>
      <vt:lpstr>Calibri</vt:lpstr>
      <vt:lpstr>Karla</vt:lpstr>
      <vt:lpstr>Lato</vt:lpstr>
      <vt:lpstr>Office Theme</vt:lpstr>
      <vt:lpstr>Custom Design</vt:lpstr>
      <vt:lpstr>Equality, Diversity &amp; Inclusion </vt:lpstr>
      <vt:lpstr>What is Equality, Diversity &amp; Inclusion? </vt:lpstr>
      <vt:lpstr>What is Equality, Diversity &amp; Inclusion? </vt:lpstr>
      <vt:lpstr>What Does Together Mean To You?</vt:lpstr>
      <vt:lpstr>What can you do?</vt:lpstr>
      <vt:lpstr>PowerPoint Presentation</vt:lpstr>
    </vt:vector>
  </TitlesOfParts>
  <Company>ICG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Stephen Taylor</dc:creator>
  <cp:lastModifiedBy>Simon Williams</cp:lastModifiedBy>
  <cp:revision>31</cp:revision>
  <dcterms:created xsi:type="dcterms:W3CDTF">2019-09-16T12:00:01Z</dcterms:created>
  <dcterms:modified xsi:type="dcterms:W3CDTF">2023-07-13T08:20:59Z</dcterms:modified>
</cp:coreProperties>
</file>